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097"/>
    <a:srgbClr val="AEA089"/>
    <a:srgbClr val="73695A"/>
    <a:srgbClr val="1E231D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69" autoAdjust="0"/>
    <p:restoredTop sz="94660"/>
  </p:normalViewPr>
  <p:slideViewPr>
    <p:cSldViewPr snapToGrid="0">
      <p:cViewPr>
        <p:scale>
          <a:sx n="94" d="100"/>
          <a:sy n="94" d="100"/>
        </p:scale>
        <p:origin x="1000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02392-7954-487D-A842-961BA0D784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E5464-CB6D-4CD1-9EFC-E66779581E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BCBD7-E620-4546-B946-3F930FF53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C6B18-0768-428F-A722-14F2AB9A0C3F}" type="datetimeFigureOut">
              <a:rPr lang="en-US" smtClean="0"/>
              <a:t>12/19/18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AFDF58-C58A-4EBC-9CD2-F9C3C6EA5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5A4777-38B0-4F0C-A775-C5293FF6F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4B1FE-CA19-4098-AE99-5984F0C05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452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CFC52-0E20-4582-9471-606C18101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1BB36F-C72D-4E61-AE41-1E6666CDFB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627A46-E464-4C14-B408-DE0BCC7B9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C6B18-0768-428F-A722-14F2AB9A0C3F}" type="datetimeFigureOut">
              <a:rPr lang="en-US" smtClean="0"/>
              <a:t>12/19/18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86322-FA80-4B5B-96BB-78A37D56C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BB49E2-6F51-4627-973D-BDB0907BF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4B1FE-CA19-4098-AE99-5984F0C05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144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EB45A0-577A-43E0-85CF-13E2FA41E1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A5C0EF-0AB6-492F-8317-06FD1115A1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C978C-9368-4206-AE8D-88C630E50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C6B18-0768-428F-A722-14F2AB9A0C3F}" type="datetimeFigureOut">
              <a:rPr lang="en-US" smtClean="0"/>
              <a:t>12/19/18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0A7A70-2738-47D4-BE51-4469BBB3B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5E7D8C-E897-4999-8BB0-0C3E753A1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4B1FE-CA19-4098-AE99-5984F0C05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397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8986D-82E6-4539-BBC6-F3096F769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9A0C7-84B8-40CC-A4C3-BCC6256B7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327F3-D6FE-431A-940D-0EB832541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C6B18-0768-428F-A722-14F2AB9A0C3F}" type="datetimeFigureOut">
              <a:rPr lang="en-US" smtClean="0"/>
              <a:t>12/19/18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04ED2-08C1-4287-BB91-D30F0386E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3BEE2A-7AA4-4257-960B-6B4AC1052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4B1FE-CA19-4098-AE99-5984F0C05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528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0F04F-45BF-412E-A47A-910A4C4F7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2C9B0B-25C8-4164-BC17-6654657072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EF5036-3F81-43B0-BA31-A8F0E930A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C6B18-0768-428F-A722-14F2AB9A0C3F}" type="datetimeFigureOut">
              <a:rPr lang="en-US" smtClean="0"/>
              <a:t>12/19/18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20A0E1-AD3D-416B-B42E-8256880EA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8F1D76-2D16-4635-8FAE-8E542AD01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4B1FE-CA19-4098-AE99-5984F0C05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294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C02D8-0C06-4C2A-B0B7-CEF668D1B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498211-FC5D-440F-A6F3-1F794E1ED2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CB3623-C824-4AE7-8FB3-DCBD3A26BB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392B2C-4A67-41D4-816B-594F0C28B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C6B18-0768-428F-A722-14F2AB9A0C3F}" type="datetimeFigureOut">
              <a:rPr lang="en-US" smtClean="0"/>
              <a:t>12/19/18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535F54-460B-470A-B4E4-2CE48F0F4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462A17-3453-41C2-8CDE-56CCA9B64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4B1FE-CA19-4098-AE99-5984F0C05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487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4E6A7-2B32-4C38-98F5-963FD42E1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338CAA-FF30-4FB2-82BE-D3173486B7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88BE99-442E-40F5-95D5-AB3BA530F4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3CCD15-DFE0-4DF4-AE09-89E3FA3A0E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9E2F35-1F7D-4290-A32D-37D8DE2E10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22AE28-F06B-4A0D-9DC7-535DD7CD7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C6B18-0768-428F-A722-14F2AB9A0C3F}" type="datetimeFigureOut">
              <a:rPr lang="en-US" smtClean="0"/>
              <a:t>12/19/18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3ECBFF-3E4C-48F6-9234-99F7E0519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3D6D6B-EA16-45CC-9AA7-8A635E9F9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4B1FE-CA19-4098-AE99-5984F0C05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511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A2792-B009-4DA5-9E6D-A5D631832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C58CAA-7091-4A21-AD5A-641B2DD16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C6B18-0768-428F-A722-14F2AB9A0C3F}" type="datetimeFigureOut">
              <a:rPr lang="en-US" smtClean="0"/>
              <a:t>12/19/18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189618-483D-4401-AEEB-45360B358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273692-2F43-4017-B3C2-00DAE89BF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4B1FE-CA19-4098-AE99-5984F0C05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163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049255-5496-4EEC-8479-5667AABF0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C6B18-0768-428F-A722-14F2AB9A0C3F}" type="datetimeFigureOut">
              <a:rPr lang="en-US" smtClean="0"/>
              <a:t>12/19/18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1FA112-BC2C-419F-B19D-284071623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C21B73-7DA9-4DFE-8C8F-79B600057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4B1FE-CA19-4098-AE99-5984F0C05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846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6D707-5917-4B13-BD23-C481E4C3A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2B07F-5BAA-4C7A-B809-0772F7C597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D4BD9F-F823-4210-B85B-51350FCF2F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4F34E0-C103-4597-A79E-1FCAAFAF1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C6B18-0768-428F-A722-14F2AB9A0C3F}" type="datetimeFigureOut">
              <a:rPr lang="en-US" smtClean="0"/>
              <a:t>12/19/18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47D7E9-2044-4020-9A2E-66D9DC1A4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9C3937-6F15-434D-8465-789CB42A0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4B1FE-CA19-4098-AE99-5984F0C05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180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E8605-8A50-4683-A08C-D2C1927CF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87E70F-FEB8-4AA5-BB43-D1448D367E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3EDE56-EBC7-4519-A6CF-7CB75439A1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8EFF09-7253-45C0-9EDD-AA0986DC6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C6B18-0768-428F-A722-14F2AB9A0C3F}" type="datetimeFigureOut">
              <a:rPr lang="en-US" smtClean="0"/>
              <a:t>12/19/18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4A9315-3AA6-4288-8FA0-D2E398886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D3D253-E5F6-411A-AD29-5F04D721D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4B1FE-CA19-4098-AE99-5984F0C05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642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6912C8-5205-4041-93E1-8E47A47C0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C0C574-8028-4068-BC91-D93FFBCB41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5A3EB8-9220-4B3C-977B-5A5E906EA9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4C6B18-0768-428F-A722-14F2AB9A0C3F}" type="datetimeFigureOut">
              <a:rPr lang="en-US" smtClean="0"/>
              <a:t>12/19/18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F71727-D2AB-4B52-B5BC-1847D6B5D8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8860FA-A1E8-4333-8CA1-4CB08A1859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14B1FE-CA19-4098-AE99-5984F0C05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586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510D210-C82F-7A44-9AE2-2128C3EB58F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19"/>
          <a:stretch/>
        </p:blipFill>
        <p:spPr>
          <a:xfrm>
            <a:off x="6980" y="2841"/>
            <a:ext cx="1218502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C7D800F-D3D2-FF4B-A3C6-3E55C357303B}"/>
              </a:ext>
            </a:extLst>
          </p:cNvPr>
          <p:cNvSpPr txBox="1"/>
          <p:nvPr/>
        </p:nvSpPr>
        <p:spPr>
          <a:xfrm>
            <a:off x="3891276" y="339824"/>
            <a:ext cx="4402468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>
                    <a:lumMod val="95000"/>
                  </a:schemeClr>
                </a:solidFill>
                <a:latin typeface="Pristina" panose="03060402040406080204" pitchFamily="66" charset="77"/>
              </a:rPr>
              <a:t>Zarahemla Branch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3D1E4BC-26FB-C64B-8ADB-9B44369F594C}"/>
              </a:ext>
            </a:extLst>
          </p:cNvPr>
          <p:cNvGrpSpPr/>
          <p:nvPr/>
        </p:nvGrpSpPr>
        <p:grpSpPr>
          <a:xfrm>
            <a:off x="0" y="5867509"/>
            <a:ext cx="12185020" cy="585761"/>
            <a:chOff x="6980" y="6308841"/>
            <a:chExt cx="12185020" cy="585761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B5367FB-EAFD-4742-9F50-05904C1BB900}"/>
                </a:ext>
              </a:extLst>
            </p:cNvPr>
            <p:cNvSpPr/>
            <p:nvPr/>
          </p:nvSpPr>
          <p:spPr>
            <a:xfrm>
              <a:off x="6980" y="6308841"/>
              <a:ext cx="12185020" cy="552000"/>
            </a:xfrm>
            <a:prstGeom prst="rect">
              <a:avLst/>
            </a:prstGeom>
            <a:gradFill flip="none" rotWithShape="1">
              <a:gsLst>
                <a:gs pos="0">
                  <a:srgbClr val="BFB097">
                    <a:alpha val="30000"/>
                  </a:srgbClr>
                </a:gs>
                <a:gs pos="49000">
                  <a:srgbClr val="BFB097">
                    <a:alpha val="80000"/>
                  </a:srgbClr>
                </a:gs>
                <a:gs pos="100000">
                  <a:srgbClr val="BFB097">
                    <a:alpha val="3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FE07946-CE88-6040-B682-D30118903E29}"/>
                </a:ext>
              </a:extLst>
            </p:cNvPr>
            <p:cNvSpPr txBox="1"/>
            <p:nvPr/>
          </p:nvSpPr>
          <p:spPr>
            <a:xfrm>
              <a:off x="3534502" y="6309827"/>
              <a:ext cx="5129976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>
                      <a:lumMod val="95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TH SarabunPSK" panose="020B0500040200020003" pitchFamily="34" charset="-34"/>
                  <a:cs typeface="TH SarabunPSK" panose="020B0500040200020003" pitchFamily="34" charset="-34"/>
                </a:rPr>
                <a:t>December 23, 2018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94D496AC-E427-B049-98F6-7675B32DD83F}"/>
              </a:ext>
            </a:extLst>
          </p:cNvPr>
          <p:cNvSpPr txBox="1"/>
          <p:nvPr/>
        </p:nvSpPr>
        <p:spPr>
          <a:xfrm>
            <a:off x="3534502" y="3358372"/>
            <a:ext cx="5129976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dirty="0">
                <a:solidFill>
                  <a:schemeClr val="bg1">
                    <a:lumMod val="9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Speaking:</a:t>
            </a:r>
          </a:p>
          <a:p>
            <a:pPr algn="ctr"/>
            <a:r>
              <a:rPr lang="en-US" sz="4000" b="1" dirty="0">
                <a:solidFill>
                  <a:schemeClr val="bg1">
                    <a:lumMod val="9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High Priest Dean Falconer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B492FFC-07C3-9943-9A25-C78D524C9E4C}"/>
              </a:ext>
            </a:extLst>
          </p:cNvPr>
          <p:cNvSpPr/>
          <p:nvPr/>
        </p:nvSpPr>
        <p:spPr>
          <a:xfrm>
            <a:off x="0" y="1211022"/>
            <a:ext cx="12185020" cy="93122"/>
          </a:xfrm>
          <a:prstGeom prst="rect">
            <a:avLst/>
          </a:prstGeom>
          <a:gradFill flip="none" rotWithShape="1">
            <a:gsLst>
              <a:gs pos="0">
                <a:srgbClr val="BFB097">
                  <a:alpha val="47000"/>
                </a:srgbClr>
              </a:gs>
              <a:gs pos="50000">
                <a:srgbClr val="BFB097"/>
              </a:gs>
              <a:gs pos="100000">
                <a:srgbClr val="BFB097">
                  <a:alpha val="5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D7BC76-19C3-3749-8E89-A4B844D5376E}"/>
              </a:ext>
            </a:extLst>
          </p:cNvPr>
          <p:cNvSpPr txBox="1"/>
          <p:nvPr/>
        </p:nvSpPr>
        <p:spPr>
          <a:xfrm>
            <a:off x="3527522" y="2332505"/>
            <a:ext cx="512997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b="1" dirty="0">
                <a:solidFill>
                  <a:schemeClr val="bg1">
                    <a:lumMod val="9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Sunday Morning Worship</a:t>
            </a:r>
            <a:endParaRPr lang="en-US" sz="6000" b="1" dirty="0">
              <a:solidFill>
                <a:schemeClr val="bg1">
                  <a:lumMod val="9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849740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EE063DD-EC15-4B4A-9487-01BF8525900C}"/>
              </a:ext>
            </a:extLst>
          </p:cNvPr>
          <p:cNvSpPr/>
          <p:nvPr/>
        </p:nvSpPr>
        <p:spPr>
          <a:xfrm>
            <a:off x="0" y="5010762"/>
            <a:ext cx="12192000" cy="1298078"/>
          </a:xfrm>
          <a:prstGeom prst="rect">
            <a:avLst/>
          </a:prstGeom>
          <a:solidFill>
            <a:srgbClr val="1E231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930DDE-99BB-474F-B00B-5C29C77767DD}"/>
              </a:ext>
            </a:extLst>
          </p:cNvPr>
          <p:cNvSpPr txBox="1"/>
          <p:nvPr/>
        </p:nvSpPr>
        <p:spPr>
          <a:xfrm>
            <a:off x="635637" y="5126878"/>
            <a:ext cx="60976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>
                    <a:lumMod val="95000"/>
                  </a:schemeClr>
                </a:solidFill>
                <a:latin typeface="TH SarabunPSK" panose="020B0500040200020003" pitchFamily="34" charset="-34"/>
                <a:ea typeface="Open Sans Light" panose="020B0306030504020204" pitchFamily="34" charset="0"/>
                <a:cs typeface="TH SarabunPSK" panose="020B0500040200020003" pitchFamily="34" charset="-34"/>
              </a:rPr>
              <a:t>Teacher Kevin McMilian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E07946-CE88-6040-B682-D30118903E29}"/>
              </a:ext>
            </a:extLst>
          </p:cNvPr>
          <p:cNvSpPr txBox="1"/>
          <p:nvPr/>
        </p:nvSpPr>
        <p:spPr>
          <a:xfrm>
            <a:off x="1191655" y="5693933"/>
            <a:ext cx="51299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Sermon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13DE8D1-ABFD-1841-92B6-A3DD18750BC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174" t="73064" r="1" b="8008"/>
          <a:stretch/>
        </p:blipFill>
        <p:spPr>
          <a:xfrm rot="10800000">
            <a:off x="7702189" y="5010762"/>
            <a:ext cx="4489810" cy="1298078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1CF83C16-C07D-4143-860F-217A6D0B4645}"/>
              </a:ext>
            </a:extLst>
          </p:cNvPr>
          <p:cNvGrpSpPr/>
          <p:nvPr/>
        </p:nvGrpSpPr>
        <p:grpSpPr>
          <a:xfrm>
            <a:off x="9933240" y="4745401"/>
            <a:ext cx="1828800" cy="1828800"/>
            <a:chOff x="182879" y="4745402"/>
            <a:chExt cx="1828800" cy="18288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D14CBE5-B75D-F54F-B42B-3E0A703C8F48}"/>
                </a:ext>
              </a:extLst>
            </p:cNvPr>
            <p:cNvSpPr/>
            <p:nvPr/>
          </p:nvSpPr>
          <p:spPr>
            <a:xfrm>
              <a:off x="182879" y="4745402"/>
              <a:ext cx="1828800" cy="1828800"/>
            </a:xfrm>
            <a:prstGeom prst="rect">
              <a:avLst/>
            </a:prstGeom>
            <a:solidFill>
              <a:srgbClr val="1E231D"/>
            </a:solidFill>
            <a:ln w="38100">
              <a:solidFill>
                <a:srgbClr val="BFB097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000" dirty="0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CC7D800F-D3D2-FF4B-A3C6-3E55C357303B}"/>
                </a:ext>
              </a:extLst>
            </p:cNvPr>
            <p:cNvSpPr txBox="1"/>
            <p:nvPr/>
          </p:nvSpPr>
          <p:spPr>
            <a:xfrm>
              <a:off x="182879" y="5147388"/>
              <a:ext cx="1828800" cy="107721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>
                      <a:lumMod val="95000"/>
                    </a:schemeClr>
                  </a:solidFill>
                  <a:latin typeface="Pristina" panose="03060402040406080204" pitchFamily="66" charset="77"/>
                </a:rPr>
                <a:t>Zarahemla</a:t>
              </a:r>
            </a:p>
            <a:p>
              <a:pPr algn="ctr"/>
              <a:r>
                <a:rPr lang="en-US" sz="3200" dirty="0">
                  <a:solidFill>
                    <a:schemeClr val="bg1">
                      <a:lumMod val="95000"/>
                    </a:schemeClr>
                  </a:solidFill>
                  <a:latin typeface="Pristina" panose="03060402040406080204" pitchFamily="66" charset="77"/>
                </a:rPr>
                <a:t>Branch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24864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5908</TotalTime>
  <Words>21</Words>
  <Application>Microsoft Macintosh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Open Sans Light</vt:lpstr>
      <vt:lpstr>Pristina</vt:lpstr>
      <vt:lpstr>TH SarabunPSK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McMilian</dc:creator>
  <cp:lastModifiedBy>Kevin McMilian</cp:lastModifiedBy>
  <cp:revision>14</cp:revision>
  <dcterms:created xsi:type="dcterms:W3CDTF">2018-01-28T17:28:36Z</dcterms:created>
  <dcterms:modified xsi:type="dcterms:W3CDTF">2018-12-23T20:23:35Z</dcterms:modified>
</cp:coreProperties>
</file>