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“Great is Thy Faithfulness”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92630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Great is Thy faithfulness,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 God, my Father!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There is no shadow of turning with Thee;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Thou </a:t>
            </a:r>
            <a:r>
              <a:rPr lang="en-US" sz="3600" dirty="0" err="1">
                <a:solidFill>
                  <a:schemeClr val="bg1"/>
                </a:solidFill>
              </a:rPr>
              <a:t>changest</a:t>
            </a:r>
            <a:r>
              <a:rPr lang="en-US" sz="3600" dirty="0">
                <a:solidFill>
                  <a:schemeClr val="bg1"/>
                </a:solidFill>
              </a:rPr>
              <a:t> not,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Thy compassions, they fail not;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As Thou has been Thou forever wilt be.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“Great is Thy Faithfulness”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92630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Great is Thy faithfulness!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Great is Thy faithfulness!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Morning by morning, new mercies I see;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I have needed Thy hand hath provided—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Great is Thy faithfulness,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Lord, unto me!</a:t>
            </a:r>
          </a:p>
        </p:txBody>
      </p:sp>
    </p:spTree>
    <p:extLst>
      <p:ext uri="{BB962C8B-B14F-4D97-AF65-F5344CB8AC3E}">
        <p14:creationId xmlns:p14="http://schemas.microsoft.com/office/powerpoint/2010/main" val="183165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“Great is Thy Faithfulness”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92630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Summer and winter,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springtime and harvest,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Sun, moon, and stars in their courses above,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Join with all nature in manifold witness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Thy great faithfulness,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mercy, and love.</a:t>
            </a:r>
          </a:p>
        </p:txBody>
      </p:sp>
    </p:spTree>
    <p:extLst>
      <p:ext uri="{BB962C8B-B14F-4D97-AF65-F5344CB8AC3E}">
        <p14:creationId xmlns:p14="http://schemas.microsoft.com/office/powerpoint/2010/main" val="254544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“Great is Thy Faithfulness”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92630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Great is Thy faithfulness!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Great is Thy faithfulness!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Morning by morning, new mercies I see;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I have needed Thy hand hath provided—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Great is Thy faithfulness,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Lord, unto me!</a:t>
            </a:r>
          </a:p>
        </p:txBody>
      </p:sp>
    </p:spTree>
    <p:extLst>
      <p:ext uri="{BB962C8B-B14F-4D97-AF65-F5344CB8AC3E}">
        <p14:creationId xmlns:p14="http://schemas.microsoft.com/office/powerpoint/2010/main" val="188791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“Great is Thy Faithfulness”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92630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Pardon for sin and a peace that </a:t>
            </a:r>
            <a:r>
              <a:rPr lang="en-US" sz="3600" dirty="0" err="1">
                <a:solidFill>
                  <a:schemeClr val="bg1"/>
                </a:solidFill>
              </a:rPr>
              <a:t>endureth</a:t>
            </a:r>
            <a:r>
              <a:rPr lang="en-US" sz="3600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Thine own dear presence to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cheer and to guide,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Strength for today and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bright hope for tomorrow—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Blessings all mine, with ten thousand beside!</a:t>
            </a:r>
          </a:p>
        </p:txBody>
      </p:sp>
    </p:spTree>
    <p:extLst>
      <p:ext uri="{BB962C8B-B14F-4D97-AF65-F5344CB8AC3E}">
        <p14:creationId xmlns:p14="http://schemas.microsoft.com/office/powerpoint/2010/main" val="44694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“Great is Thy Faithfulness”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92630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Great is Thy faithfulness!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Great is Thy faithfulness!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Morning by morning, new mercies I see;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All I have needed Thy hand hath provided—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Great is Thy faithfulness,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Lord, unto me!</a:t>
            </a:r>
          </a:p>
        </p:txBody>
      </p:sp>
    </p:spTree>
    <p:extLst>
      <p:ext uri="{BB962C8B-B14F-4D97-AF65-F5344CB8AC3E}">
        <p14:creationId xmlns:p14="http://schemas.microsoft.com/office/powerpoint/2010/main" val="368448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264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26</cp:revision>
  <dcterms:created xsi:type="dcterms:W3CDTF">2017-06-11T14:47:46Z</dcterms:created>
  <dcterms:modified xsi:type="dcterms:W3CDTF">2017-06-13T05:19:57Z</dcterms:modified>
</cp:coreProperties>
</file>