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Saviour, Precious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Saviour, precious Saviour,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Whom yet unseen we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Name of might and favor,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other names above;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worship Thee, we bless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Thee, O Christ, we sing;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praise Thee and confess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holy Lord and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Saviour, Precious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Bringer of salvation,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wondrously hast wrought,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Thyself the revelation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love beyond our thought;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worship Thee, we bless Thee,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Thee, O Christ we sing;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praise Thee and confess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gracious Lord and King.</a:t>
            </a:r>
          </a:p>
        </p:txBody>
      </p:sp>
    </p:spTree>
    <p:extLst>
      <p:ext uri="{BB962C8B-B14F-4D97-AF65-F5344CB8AC3E}">
        <p14:creationId xmlns:p14="http://schemas.microsoft.com/office/powerpoint/2010/main" val="40063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Saviour, Precious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Thee all fullness dwelleth,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grace and power divine: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glory that </a:t>
            </a:r>
            <a:r>
              <a:rPr lang="en-US" sz="3600" dirty="0" err="1">
                <a:solidFill>
                  <a:schemeClr val="bg1"/>
                </a:solidFill>
              </a:rPr>
              <a:t>excelleth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O Son of God, is Thine;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worship Thee, we bless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Thee, O Christ, we sing;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praise Thee and confess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glorious Lord and King.</a:t>
            </a:r>
          </a:p>
        </p:txBody>
      </p:sp>
    </p:spTree>
    <p:extLst>
      <p:ext uri="{BB962C8B-B14F-4D97-AF65-F5344CB8AC3E}">
        <p14:creationId xmlns:p14="http://schemas.microsoft.com/office/powerpoint/2010/main" val="182533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Saviour, Precious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grant the consummation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this, our song,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endless adoration,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everlasting love;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shall we praise and bless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perfect praises ring,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evermore confess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Saviour </a:t>
            </a:r>
            <a:r>
              <a:rPr lang="en-US" sz="3600">
                <a:solidFill>
                  <a:schemeClr val="bg1"/>
                </a:solidFill>
              </a:rPr>
              <a:t>and our King.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4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zbav</cp:lastModifiedBy>
  <cp:revision>20</cp:revision>
  <dcterms:created xsi:type="dcterms:W3CDTF">2017-06-11T14:47:46Z</dcterms:created>
  <dcterms:modified xsi:type="dcterms:W3CDTF">2017-09-03T14:55:10Z</dcterms:modified>
</cp:coreProperties>
</file>