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83446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8/26/18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8/26/18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9/2/18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6:00 PM CDT • 23:00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Deacon Andrew Canfield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Hymn &amp; Testimony Service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David Bronson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89</cp:revision>
  <dcterms:created xsi:type="dcterms:W3CDTF">2017-11-03T19:52:53Z</dcterms:created>
  <dcterms:modified xsi:type="dcterms:W3CDTF">2018-08-19T16:42:03Z</dcterms:modified>
</cp:coreProperties>
</file>