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“When Earth in Bondage Long Had Lain”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16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When Earth in bondage long had lain,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darkness o’er the nations reigned,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all man’s precepts proved in vain,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 perfect system to obtain—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 voice commissioned from on high!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Hark, Hark!  It is the angel’s cry,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Descending from the throne of light,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garments shining clear and white!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“When Earth in Bondage Long Had Lain”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16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He comes the gospel to reveal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fullness to benighted man,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Restore the priesthood, long since lost,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truth and power as at the first.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 voice commissioned from on high!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Hark, Hark!  It is the angel’s cry,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Descending from the throne of light,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garments shining clear and white!</a:t>
            </a:r>
          </a:p>
        </p:txBody>
      </p:sp>
    </p:spTree>
    <p:extLst>
      <p:ext uri="{BB962C8B-B14F-4D97-AF65-F5344CB8AC3E}">
        <p14:creationId xmlns:p14="http://schemas.microsoft.com/office/powerpoint/2010/main" val="42605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“When Earth in Bondage Long Had Lain”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16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Lo, from </a:t>
            </a:r>
            <a:r>
              <a:rPr lang="en-US" sz="3600" dirty="0" err="1">
                <a:solidFill>
                  <a:schemeClr val="bg1"/>
                </a:solidFill>
              </a:rPr>
              <a:t>Cumorah’s</a:t>
            </a:r>
            <a:r>
              <a:rPr lang="en-US" sz="3600" dirty="0">
                <a:solidFill>
                  <a:schemeClr val="bg1"/>
                </a:solidFill>
              </a:rPr>
              <a:t> lonely hill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There comes a record of God’s will,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Translated by the power of God;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voice bears record to his word.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 voice commissioned from on high!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Hark, Hark!  It is the angel’s cry,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Descending from the throne of light,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garments shining clear and white!</a:t>
            </a:r>
          </a:p>
        </p:txBody>
      </p:sp>
    </p:spTree>
    <p:extLst>
      <p:ext uri="{BB962C8B-B14F-4D97-AF65-F5344CB8AC3E}">
        <p14:creationId xmlns:p14="http://schemas.microsoft.com/office/powerpoint/2010/main" val="19735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“When Earth in Bondage Long Had Lain”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16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And now commissioned from on high,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God’s servants faith, repentance cry,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Baptizing as in days of old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Into one Shepherd and one fold.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 voice commissioned from on high!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Hark, Hark!  It is the angel’s cry,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Descending from the throne of light,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garments shining clear and white!</a:t>
            </a:r>
          </a:p>
        </p:txBody>
      </p:sp>
    </p:spTree>
    <p:extLst>
      <p:ext uri="{BB962C8B-B14F-4D97-AF65-F5344CB8AC3E}">
        <p14:creationId xmlns:p14="http://schemas.microsoft.com/office/powerpoint/2010/main" val="194795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274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37</cp:revision>
  <dcterms:created xsi:type="dcterms:W3CDTF">2017-06-11T14:47:46Z</dcterms:created>
  <dcterms:modified xsi:type="dcterms:W3CDTF">2018-09-16T23:01:21Z</dcterms:modified>
</cp:coreProperties>
</file>