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“Take My Life and Let it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Take my life and let it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Consecrated, Lord, to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moments and my days,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them flow in ceaseless praise.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hands, my feet, my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At Thy impulse let them move;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voice and let me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Always, only, for my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“Take My Life and Let it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Take my silver and my gold;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Naught of Thine would I withhold;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heart, my mind, my will,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them be Thy servants still.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 love, my Lord, I pour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At Thy feet its treasure store;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myself, and I will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Ever, only, all for Thee.</a:t>
            </a:r>
          </a:p>
        </p:txBody>
      </p:sp>
    </p:spTree>
    <p:extLst>
      <p:ext uri="{BB962C8B-B14F-4D97-AF65-F5344CB8AC3E}">
        <p14:creationId xmlns:p14="http://schemas.microsoft.com/office/powerpoint/2010/main" val="294755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34</cp:revision>
  <dcterms:created xsi:type="dcterms:W3CDTF">2017-06-11T14:47:46Z</dcterms:created>
  <dcterms:modified xsi:type="dcterms:W3CDTF">2018-09-16T15:40:21Z</dcterms:modified>
</cp:coreProperties>
</file>