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story to tell to the nations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shall turn their hearts to the 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story of truth and mercy,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story of peace and light, A story of peace and light,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song to be sung to the nations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shall lift their hearts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song that shall conquer evil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And shatter the spear and sword, And shatter the spear and sword,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8505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message to give to the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Lord who </a:t>
            </a:r>
            <a:r>
              <a:rPr lang="en-US" sz="3600" dirty="0" err="1">
                <a:solidFill>
                  <a:schemeClr val="bg1"/>
                </a:solidFill>
              </a:rPr>
              <a:t>reigneth</a:t>
            </a:r>
            <a:r>
              <a:rPr lang="en-US" sz="3600" dirty="0">
                <a:solidFill>
                  <a:schemeClr val="bg1"/>
                </a:solidFill>
              </a:rPr>
              <a:t> above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Hath sent us His Son to save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show us that God is love, And show us that God is love,</a:t>
            </a:r>
            <a:endParaRPr lang="en-US" sz="34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2709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Savior to show to the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the path of sorrow has trod,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all of the world’s great peoples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Might come to the truth of God, Might come to the truth of God,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60102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45</cp:revision>
  <dcterms:created xsi:type="dcterms:W3CDTF">2017-06-11T14:47:46Z</dcterms:created>
  <dcterms:modified xsi:type="dcterms:W3CDTF">2018-09-02T16:48:47Z</dcterms:modified>
</cp:coreProperties>
</file>