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“Join With Us in Sweet Accord”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Join with us in sweet accord,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the praises of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unto His holy name,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heart His love proclaim;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Send the news to every nation;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Show the way unto salvation;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 to all this invitation: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Join the children of the Lord!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“Join With Us in Sweet Accord”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 aloud the gospel plan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the Earth, in every land;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Gather home into the fold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Honest hearts, both young and old;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 them of that richest treasure,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Joy and peace in boundless measure;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your duties do with pleasure;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Join the children of the Lord</a:t>
            </a:r>
          </a:p>
        </p:txBody>
      </p:sp>
    </p:spTree>
    <p:extLst>
      <p:ext uri="{BB962C8B-B14F-4D97-AF65-F5344CB8AC3E}">
        <p14:creationId xmlns:p14="http://schemas.microsoft.com/office/powerpoint/2010/main" val="407705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“Join With Us in Sweet Accord”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Tell the children all abroad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the true and living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His mercies, of His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His coming from above;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His word by revelation,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His works in all creation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 to all this invitation: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Join the children of the Lord.</a:t>
            </a:r>
          </a:p>
        </p:txBody>
      </p:sp>
    </p:spTree>
    <p:extLst>
      <p:ext uri="{BB962C8B-B14F-4D97-AF65-F5344CB8AC3E}">
        <p14:creationId xmlns:p14="http://schemas.microsoft.com/office/powerpoint/2010/main" val="57319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180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49</cp:revision>
  <dcterms:created xsi:type="dcterms:W3CDTF">2017-06-11T14:47:46Z</dcterms:created>
  <dcterms:modified xsi:type="dcterms:W3CDTF">2018-09-09T15:39:09Z</dcterms:modified>
</cp:coreProperties>
</file>