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Jesus!  What a Friend for sinners!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Jesus!  Lover of my soul;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Friends may fail me,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foes assail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my Savior, makes me whole.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83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Savior!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Friend!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Saving, helping, keeping, loving,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is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35101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83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Savior!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Friend!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Saving, helping, keeping, loving,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is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40901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Jesus!  What a Strength in weakness!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me hide myself in Him;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Tempted, tried, and sometimes failing,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</a:t>
            </a:r>
            <a:r>
              <a:rPr lang="en-US" sz="3600">
                <a:solidFill>
                  <a:schemeClr val="bg1"/>
                </a:solidFill>
              </a:rPr>
              <a:t>, my </a:t>
            </a:r>
            <a:r>
              <a:rPr lang="en-US" sz="3600" dirty="0">
                <a:solidFill>
                  <a:schemeClr val="bg1"/>
                </a:solidFill>
              </a:rPr>
              <a:t>Strength, my victory wins.</a:t>
            </a:r>
          </a:p>
        </p:txBody>
      </p:sp>
    </p:spTree>
    <p:extLst>
      <p:ext uri="{BB962C8B-B14F-4D97-AF65-F5344CB8AC3E}">
        <p14:creationId xmlns:p14="http://schemas.microsoft.com/office/powerpoint/2010/main" val="107327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83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Savior!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Friend!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Saving, helping, keeping, loving,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is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122857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Jesus!  What a Help in sorrow!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billows o’er roll,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Even when my heart is breaking,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my Comfort, helps my soul.</a:t>
            </a:r>
          </a:p>
        </p:txBody>
      </p:sp>
    </p:spTree>
    <p:extLst>
      <p:ext uri="{BB962C8B-B14F-4D97-AF65-F5344CB8AC3E}">
        <p14:creationId xmlns:p14="http://schemas.microsoft.com/office/powerpoint/2010/main" val="18392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83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Savior!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Friend!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Saving, helping, keeping, loving,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is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392368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Jesus!  What a Guide and Keeper!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tempest still is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Storms about me, night o’er-takes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my Pilot, hears my cry.</a:t>
            </a:r>
          </a:p>
        </p:txBody>
      </p:sp>
    </p:spTree>
    <p:extLst>
      <p:ext uri="{BB962C8B-B14F-4D97-AF65-F5344CB8AC3E}">
        <p14:creationId xmlns:p14="http://schemas.microsoft.com/office/powerpoint/2010/main" val="106930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83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Savior!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Hallelujah!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a Friend!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Saving, helping, keeping, loving,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is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244237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“Our Great Savior”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Jesus!  I do now receive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More than all in Him I find;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hath granted me forgiveness,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am His, and He is mine.</a:t>
            </a:r>
          </a:p>
        </p:txBody>
      </p:sp>
    </p:spTree>
    <p:extLst>
      <p:ext uri="{BB962C8B-B14F-4D97-AF65-F5344CB8AC3E}">
        <p14:creationId xmlns:p14="http://schemas.microsoft.com/office/powerpoint/2010/main" val="151341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8</cp:revision>
  <dcterms:created xsi:type="dcterms:W3CDTF">2017-06-11T14:47:46Z</dcterms:created>
  <dcterms:modified xsi:type="dcterms:W3CDTF">2017-06-11T15:40:11Z</dcterms:modified>
</cp:coreProperties>
</file>