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Lord Jehovah Reigns”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549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Lord Jehovah reigns,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throne is built on high;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garments he assumes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light and majesty.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glories shine with beams so bright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mortal eye can bear the sight.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Lord Jehovah Reigns”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549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thunders of His hand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Keep the wide world in awe;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wrath and justice stand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guard His holy law;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where His love resolves to bless,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truth confirms and seals the grace.</a:t>
            </a:r>
          </a:p>
        </p:txBody>
      </p:sp>
    </p:spTree>
    <p:extLst>
      <p:ext uri="{BB962C8B-B14F-4D97-AF65-F5344CB8AC3E}">
        <p14:creationId xmlns:p14="http://schemas.microsoft.com/office/powerpoint/2010/main" val="22167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Lord Jehovah Reigns”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549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His mighty works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Amazing wisdom shines,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Confounds the powers of hell,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breaks their dark designs.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Strong is His arm, and shall fulfill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great decrees and sovereign will.</a:t>
            </a:r>
          </a:p>
        </p:txBody>
      </p:sp>
    </p:spTree>
    <p:extLst>
      <p:ext uri="{BB962C8B-B14F-4D97-AF65-F5344CB8AC3E}">
        <p14:creationId xmlns:p14="http://schemas.microsoft.com/office/powerpoint/2010/main" val="20453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Lord Jehovah Reigns”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549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will this sovereign 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glory condescend,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will He write His name,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Father and my Friend?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love His name, I love His word;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all my powers to </a:t>
            </a:r>
            <a:r>
              <a:rPr lang="en-US" sz="3600">
                <a:solidFill>
                  <a:schemeClr val="bg1"/>
                </a:solidFill>
              </a:rPr>
              <a:t>praise the Lord!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34</cp:revision>
  <dcterms:created xsi:type="dcterms:W3CDTF">2017-06-11T14:47:46Z</dcterms:created>
  <dcterms:modified xsi:type="dcterms:W3CDTF">2018-08-19T14:53:52Z</dcterms:modified>
</cp:coreProperties>
</file>