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“Lift Your Glad Voices”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906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Lift your glad voices in triumph on high,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Jesus hath risen, and man cannot die.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Vain were the terrors that gathered around Him,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short the dominion of death and the grave.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burst from the fetter of darkness that bound Him,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Resplendent glory, to live and to save.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Loud was the chorus of angels on high,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“The </a:t>
            </a:r>
            <a:r>
              <a:rPr lang="en-US" sz="3200" dirty="0" err="1">
                <a:solidFill>
                  <a:schemeClr val="bg1"/>
                </a:solidFill>
              </a:rPr>
              <a:t>Saviour</a:t>
            </a:r>
            <a:r>
              <a:rPr lang="en-US" sz="3200" dirty="0">
                <a:solidFill>
                  <a:schemeClr val="bg1"/>
                </a:solidFill>
              </a:rPr>
              <a:t> hath risen, and man shall not die!”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“Lift Your Glad Voices”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906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Glory to God in full anthems of joy!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being He gave us, death cannot destroy.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Sad were the life we must part with tomorrow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If tears were our birthright and death were our end;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But Jesus hath cheered the dark valley of sorrow;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We’ll rise from the dead and immortal ascend.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Lift, then, your voices in triumph on high,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Jesus hath risen, and man shall not die!</a:t>
            </a:r>
          </a:p>
        </p:txBody>
      </p:sp>
    </p:spTree>
    <p:extLst>
      <p:ext uri="{BB962C8B-B14F-4D97-AF65-F5344CB8AC3E}">
        <p14:creationId xmlns:p14="http://schemas.microsoft.com/office/powerpoint/2010/main" val="302857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52</cp:revision>
  <dcterms:created xsi:type="dcterms:W3CDTF">2017-06-11T14:47:46Z</dcterms:created>
  <dcterms:modified xsi:type="dcterms:W3CDTF">2018-04-01T13:30:42Z</dcterms:modified>
</cp:coreProperties>
</file>