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“Angels, Roll the Rock Away!”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4106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Angels, roll the rock away!</a:t>
            </a:r>
          </a:p>
          <a:p>
            <a:pPr algn="ctr"/>
            <a:r>
              <a:rPr lang="en-US" sz="3200" dirty="0" err="1">
                <a:solidFill>
                  <a:schemeClr val="bg1"/>
                </a:solidFill>
              </a:rPr>
              <a:t>Allelujah</a:t>
            </a:r>
            <a:r>
              <a:rPr lang="en-US" sz="3200" dirty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Death, yield up thy mighty prey!</a:t>
            </a:r>
          </a:p>
          <a:p>
            <a:pPr algn="ctr"/>
            <a:r>
              <a:rPr lang="en-US" sz="3200" dirty="0" err="1">
                <a:solidFill>
                  <a:schemeClr val="bg1"/>
                </a:solidFill>
              </a:rPr>
              <a:t>Allelujah</a:t>
            </a:r>
            <a:r>
              <a:rPr lang="en-US" sz="3200" dirty="0">
                <a:solidFill>
                  <a:schemeClr val="bg1"/>
                </a:solidFill>
              </a:rPr>
              <a:t>!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See, He rises from the tomb,</a:t>
            </a:r>
          </a:p>
          <a:p>
            <a:pPr algn="ctr"/>
            <a:r>
              <a:rPr lang="en-US" sz="3200" dirty="0" err="1">
                <a:solidFill>
                  <a:schemeClr val="bg1"/>
                </a:solidFill>
              </a:rPr>
              <a:t>Allelujah</a:t>
            </a:r>
            <a:r>
              <a:rPr lang="en-US" sz="32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Rises with immortal bloom,</a:t>
            </a:r>
          </a:p>
          <a:p>
            <a:pPr algn="ctr"/>
            <a:r>
              <a:rPr lang="en-US" sz="3200" dirty="0" err="1">
                <a:solidFill>
                  <a:schemeClr val="bg1"/>
                </a:solidFill>
              </a:rPr>
              <a:t>Allelujah</a:t>
            </a:r>
            <a:r>
              <a:rPr lang="en-US" sz="32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“Angels, Roll the Rock Away!”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4106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‘Tis</a:t>
            </a:r>
            <a:r>
              <a:rPr lang="en-US" sz="3200" dirty="0">
                <a:solidFill>
                  <a:schemeClr val="bg1"/>
                </a:solidFill>
              </a:rPr>
              <a:t> the Savior!  Seraphs, raise,</a:t>
            </a:r>
          </a:p>
          <a:p>
            <a:pPr algn="ctr"/>
            <a:r>
              <a:rPr lang="en-US" sz="3200" dirty="0" err="1">
                <a:solidFill>
                  <a:schemeClr val="bg1"/>
                </a:solidFill>
              </a:rPr>
              <a:t>Allelujah</a:t>
            </a:r>
            <a:r>
              <a:rPr lang="en-US" sz="3200" dirty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Your triumphal shout of praise,</a:t>
            </a:r>
          </a:p>
          <a:p>
            <a:pPr algn="ctr"/>
            <a:r>
              <a:rPr lang="en-US" sz="3200" dirty="0" err="1">
                <a:solidFill>
                  <a:schemeClr val="bg1"/>
                </a:solidFill>
              </a:rPr>
              <a:t>Allelujah</a:t>
            </a:r>
            <a:r>
              <a:rPr lang="en-US" sz="3200" dirty="0">
                <a:solidFill>
                  <a:schemeClr val="bg1"/>
                </a:solidFill>
              </a:rPr>
              <a:t>!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Let the Earth’s remotest bound,</a:t>
            </a:r>
          </a:p>
          <a:p>
            <a:pPr algn="ctr"/>
            <a:r>
              <a:rPr lang="en-US" sz="3200" dirty="0" err="1">
                <a:solidFill>
                  <a:schemeClr val="bg1"/>
                </a:solidFill>
              </a:rPr>
              <a:t>Allelujah</a:t>
            </a:r>
            <a:r>
              <a:rPr lang="en-US" sz="32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Hear the joy-inspiring sound,</a:t>
            </a:r>
          </a:p>
          <a:p>
            <a:pPr algn="ctr"/>
            <a:r>
              <a:rPr lang="en-US" sz="3200" dirty="0" err="1">
                <a:solidFill>
                  <a:schemeClr val="bg1"/>
                </a:solidFill>
              </a:rPr>
              <a:t>Allelujah</a:t>
            </a:r>
            <a:r>
              <a:rPr lang="en-US" sz="32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2540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“Angels, Roll the Rock Away!”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4106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Praise Him, all ye heavenly choirs,</a:t>
            </a:r>
          </a:p>
          <a:p>
            <a:pPr algn="ctr"/>
            <a:r>
              <a:rPr lang="en-US" sz="3200" dirty="0" err="1">
                <a:solidFill>
                  <a:schemeClr val="bg1"/>
                </a:solidFill>
              </a:rPr>
              <a:t>Allelujah</a:t>
            </a:r>
            <a:r>
              <a:rPr lang="en-US" sz="3200" dirty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Praise Him, sweep your golden lyres!</a:t>
            </a:r>
          </a:p>
          <a:p>
            <a:pPr algn="ctr"/>
            <a:r>
              <a:rPr lang="en-US" sz="3200" dirty="0" err="1">
                <a:solidFill>
                  <a:schemeClr val="bg1"/>
                </a:solidFill>
              </a:rPr>
              <a:t>Allelujah</a:t>
            </a:r>
            <a:r>
              <a:rPr lang="en-US" sz="3200" dirty="0">
                <a:solidFill>
                  <a:schemeClr val="bg1"/>
                </a:solidFill>
              </a:rPr>
              <a:t>!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Praise Him in the noblest songs,</a:t>
            </a:r>
          </a:p>
          <a:p>
            <a:pPr algn="ctr"/>
            <a:r>
              <a:rPr lang="en-US" sz="3200" dirty="0" err="1">
                <a:solidFill>
                  <a:schemeClr val="bg1"/>
                </a:solidFill>
              </a:rPr>
              <a:t>Allelujah</a:t>
            </a:r>
            <a:r>
              <a:rPr lang="en-US" sz="32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Praise Him with ten thousand tongues!</a:t>
            </a:r>
          </a:p>
          <a:p>
            <a:pPr algn="ctr"/>
            <a:r>
              <a:rPr lang="en-US" sz="3200" dirty="0" err="1">
                <a:solidFill>
                  <a:schemeClr val="bg1"/>
                </a:solidFill>
              </a:rPr>
              <a:t>Allelujah</a:t>
            </a:r>
            <a:r>
              <a:rPr lang="en-US" sz="32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3530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132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53</cp:revision>
  <dcterms:created xsi:type="dcterms:W3CDTF">2017-06-11T14:47:46Z</dcterms:created>
  <dcterms:modified xsi:type="dcterms:W3CDTF">2018-04-01T13:05:36Z</dcterms:modified>
</cp:coreProperties>
</file>