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“Behold the Mountain of the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467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Behold, the mountain of the Lord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latter days shall rise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On mountaintops above the hills,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draw the wondering eyes.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this the joyful nations round,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tribes and tongues shall flow;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“Up to the hill of God,” they say,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“And to His house we go!”</a:t>
            </a:r>
          </a:p>
        </p:txBody>
      </p:sp>
    </p:spTree>
    <p:extLst>
      <p:ext uri="{BB962C8B-B14F-4D97-AF65-F5344CB8AC3E}">
        <p14:creationId xmlns:p14="http://schemas.microsoft.com/office/powerpoint/2010/main" val="384236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“Behold the Mountain of the Lord”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467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No strife shall rage, nor hostile feuds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Disturb those peaceful years;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plough-shares men shall beat their swords,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pruning-hooks their spears.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Come them, O house of Jacob, come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worship at His shrine,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And, walking in the light of God,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holy </a:t>
            </a:r>
            <a:r>
              <a:rPr lang="en-US" sz="3600">
                <a:solidFill>
                  <a:schemeClr val="bg1"/>
                </a:solidFill>
              </a:rPr>
              <a:t>beauties shine.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8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35</cp:revision>
  <dcterms:created xsi:type="dcterms:W3CDTF">2017-06-11T14:47:46Z</dcterms:created>
  <dcterms:modified xsi:type="dcterms:W3CDTF">2018-03-11T16:34:59Z</dcterms:modified>
</cp:coreProperties>
</file>