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“Spirit of God, Descend Upon My Heart”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Spirit of God, descend upon my heart,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Wean it from earth, through all its pulses move;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Stoop to my weakness, mighty as Thou art,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make me love Thee as I ought to love.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ask no dream, no prophet ecstasies,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sudden rending of the veil of clay,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angel visitant, no opening skies,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take the dimness of my soul away.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“Spirit of God, Descend Upon My Heart”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46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Teach me to feel that Thou art always nigh;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me the struggles of the soul to bear,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check the rising doubt, the rebel sigh;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me the patience of unanswered prayer.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me to love Thee as Thine angels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holy passion filling all my frame,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baptism of the heaven-descended Dove,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heart an altar, and Thy love the flame.</a:t>
            </a:r>
          </a:p>
        </p:txBody>
      </p:sp>
    </p:spTree>
    <p:extLst>
      <p:ext uri="{BB962C8B-B14F-4D97-AF65-F5344CB8AC3E}">
        <p14:creationId xmlns:p14="http://schemas.microsoft.com/office/powerpoint/2010/main" val="21568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59</cp:revision>
  <dcterms:created xsi:type="dcterms:W3CDTF">2017-06-11T14:47:46Z</dcterms:created>
  <dcterms:modified xsi:type="dcterms:W3CDTF">2018-02-11T15:59:14Z</dcterms:modified>
</cp:coreProperties>
</file>