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“Breathe on Me, Breath of God”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786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Breathe on me, Breath of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Fill me with life anew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I may love what Thou dost love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do what Thou wouldst do.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Breathe on me, Breath of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Until my heart is pure,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Until with Thee I will one will—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do and to endure.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“Breathe on Me, Breath of God”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786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Breathe on me, Breath of God,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I am wholly Thine,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Until this earthly part of me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Glows with Thy fire divine.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Breathe on me, Breath of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 shall I never die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live with Thee the perfect life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Thine eternity.</a:t>
            </a:r>
          </a:p>
        </p:txBody>
      </p:sp>
    </p:spTree>
    <p:extLst>
      <p:ext uri="{BB962C8B-B14F-4D97-AF65-F5344CB8AC3E}">
        <p14:creationId xmlns:p14="http://schemas.microsoft.com/office/powerpoint/2010/main" val="319737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58</cp:revision>
  <dcterms:created xsi:type="dcterms:W3CDTF">2017-06-11T14:47:46Z</dcterms:created>
  <dcterms:modified xsi:type="dcterms:W3CDTF">2018-02-11T15:59:07Z</dcterms:modified>
</cp:coreProperties>
</file>