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Here at Thy table,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sacred hour,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let us feel Thee near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loving power,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Calling our thoughts away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self and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to Thy banquet hall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enter in.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Sit at our feast, dear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Break Thou the bread;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 Thou the cup that brings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Life to the dead,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may find in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Pardon and peace,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from all bondage win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full release.</a:t>
            </a:r>
          </a:p>
        </p:txBody>
      </p:sp>
    </p:spTree>
    <p:extLst>
      <p:ext uri="{BB962C8B-B14F-4D97-AF65-F5344CB8AC3E}">
        <p14:creationId xmlns:p14="http://schemas.microsoft.com/office/powerpoint/2010/main" val="17490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 shall our life of faith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full, be sweet,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shall find out strength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each day meet.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Fed by Thy living bread,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hunger past,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shall be satisfied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saved at last.</a:t>
            </a:r>
          </a:p>
        </p:txBody>
      </p:sp>
    </p:spTree>
    <p:extLst>
      <p:ext uri="{BB962C8B-B14F-4D97-AF65-F5344CB8AC3E}">
        <p14:creationId xmlns:p14="http://schemas.microsoft.com/office/powerpoint/2010/main" val="6108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at Thy Table,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then, O holy Christ;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Feed us, we pray;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Touch with Thy pierced hand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Each common </a:t>
            </a:r>
            <a:r>
              <a:rPr lang="en-US" sz="3600">
                <a:solidFill>
                  <a:schemeClr val="bg1"/>
                </a:solidFill>
              </a:rPr>
              <a:t>day,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Making this Earthly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Full of Thy grace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in the home of heaven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find our place.</a:t>
            </a:r>
          </a:p>
        </p:txBody>
      </p:sp>
    </p:spTree>
    <p:extLst>
      <p:ext uri="{BB962C8B-B14F-4D97-AF65-F5344CB8AC3E}">
        <p14:creationId xmlns:p14="http://schemas.microsoft.com/office/powerpoint/2010/main" val="2965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52</cp:revision>
  <dcterms:created xsi:type="dcterms:W3CDTF">2017-06-11T14:47:46Z</dcterms:created>
  <dcterms:modified xsi:type="dcterms:W3CDTF">2018-01-07T16:35:27Z</dcterms:modified>
</cp:coreProperties>
</file>