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68255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“The Spirit of God, Like a Fire is Burning”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15167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The Spirit of God like a fire is burning;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latter-day glory begins to come forth;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visions and blessings of old are returning;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angels are coming to visit the Earth.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We’ll sing and we’ll shout with the armies of heaven,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“Hosannah, </a:t>
            </a:r>
            <a:r>
              <a:rPr lang="en-US" sz="3600" dirty="0" err="1">
                <a:solidFill>
                  <a:schemeClr val="bg1"/>
                </a:solidFill>
              </a:rPr>
              <a:t>hosannah</a:t>
            </a:r>
            <a:r>
              <a:rPr lang="en-US" sz="3600" dirty="0">
                <a:solidFill>
                  <a:schemeClr val="bg1"/>
                </a:solidFill>
              </a:rPr>
              <a:t> to God and the Lamb!”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Let glory to them in the highest be given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Henceforth and forever!  Amen, and Amen!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68255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“The Spirit of God, Like a Fire is Burning”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15167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The Lord is extending His saints’ understanding,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Restoring their judges and all as at first;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knowledge and power of God are expanding;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veil o’er the Earth is beginning to burst!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We’ll sing and we’ll shout with the armies of heaven,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“Hosannah, </a:t>
            </a:r>
            <a:r>
              <a:rPr lang="en-US" sz="3600" dirty="0" err="1">
                <a:solidFill>
                  <a:schemeClr val="bg1"/>
                </a:solidFill>
              </a:rPr>
              <a:t>hosannah</a:t>
            </a:r>
            <a:r>
              <a:rPr lang="en-US" sz="3600" dirty="0">
                <a:solidFill>
                  <a:schemeClr val="bg1"/>
                </a:solidFill>
              </a:rPr>
              <a:t> to God and the Lamb!”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Let glory to them in the highest be given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Henceforth and forever!  Amen, and Amen!</a:t>
            </a:r>
          </a:p>
        </p:txBody>
      </p:sp>
    </p:spTree>
    <p:extLst>
      <p:ext uri="{BB962C8B-B14F-4D97-AF65-F5344CB8AC3E}">
        <p14:creationId xmlns:p14="http://schemas.microsoft.com/office/powerpoint/2010/main" val="1711029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68255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“The Spirit of God, Like a Fire is Burning”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15167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We call in our solemn assemblies, in spirit,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To spread forth the kingdom of heaven abroad,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That we through our faith may begin to inherit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visions and blessings and glories of God.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We’ll sing and we’ll shout with the armies of heaven,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“Hosannah, </a:t>
            </a:r>
            <a:r>
              <a:rPr lang="en-US" sz="3600" dirty="0" err="1">
                <a:solidFill>
                  <a:schemeClr val="bg1"/>
                </a:solidFill>
              </a:rPr>
              <a:t>hosannah</a:t>
            </a:r>
            <a:r>
              <a:rPr lang="en-US" sz="3600" dirty="0">
                <a:solidFill>
                  <a:schemeClr val="bg1"/>
                </a:solidFill>
              </a:rPr>
              <a:t> to God and the Lamb!”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Let glory to them in the highest be given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Henceforth and forever!  Amen, and Amen!</a:t>
            </a:r>
          </a:p>
        </p:txBody>
      </p:sp>
    </p:spTree>
    <p:extLst>
      <p:ext uri="{BB962C8B-B14F-4D97-AF65-F5344CB8AC3E}">
        <p14:creationId xmlns:p14="http://schemas.microsoft.com/office/powerpoint/2010/main" val="104178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263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Kevin McMilian</cp:lastModifiedBy>
  <cp:revision>38</cp:revision>
  <dcterms:created xsi:type="dcterms:W3CDTF">2017-06-11T14:47:46Z</dcterms:created>
  <dcterms:modified xsi:type="dcterms:W3CDTF">2018-03-18T14:59:54Z</dcterms:modified>
</cp:coreProperties>
</file>