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“Awake! Ye Saints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Awake! Ye saints of God, awake!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Call on the Lord in mighty prayer,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He will Zion’s bondage break,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bring to naught the fowler’s snare.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will regard His people’s cry--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>
                <a:solidFill>
                  <a:schemeClr val="bg1"/>
                </a:solidFill>
              </a:rPr>
              <a:t>widow’s tear, </a:t>
            </a: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>
                <a:solidFill>
                  <a:schemeClr val="bg1"/>
                </a:solidFill>
              </a:rPr>
              <a:t>orphan’s moan.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blood of those that slaughtered lie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Pleads not in vain before His throne.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“Awake! Ye Saints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let your souls be stayed on God;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glorious scene is drawing nigh;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tempests gather like a flood,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storm, though fierce, will soon pass by.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Awake to union and be one,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Or, </a:t>
            </a:r>
            <a:r>
              <a:rPr lang="en-US" sz="3600" dirty="0" err="1">
                <a:solidFill>
                  <a:schemeClr val="bg1"/>
                </a:solidFill>
              </a:rPr>
              <a:t>saith</a:t>
            </a:r>
            <a:r>
              <a:rPr lang="en-US" sz="3600" dirty="0">
                <a:solidFill>
                  <a:schemeClr val="bg1"/>
                </a:solidFill>
              </a:rPr>
              <a:t> the Lord, “Ye are not mine!”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Yea, like the Father and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saints in union join.</a:t>
            </a:r>
          </a:p>
        </p:txBody>
      </p:sp>
    </p:spTree>
    <p:extLst>
      <p:ext uri="{BB962C8B-B14F-4D97-AF65-F5344CB8AC3E}">
        <p14:creationId xmlns:p14="http://schemas.microsoft.com/office/powerpoint/2010/main" val="39181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2018-01-07T16:52:58Z</dcterms:modified>
</cp:coreProperties>
</file>