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3/11/2018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“Oh Master, Let Me Walk With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 Master, let me walk with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lowly paths of service free;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Tell me Thy secret; help me bear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The strain of toil, the fret of care.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Help me the slow of heart to move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By some clear, winning word of love;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Teach me the wayward feet to stay,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And guide them in the homeward way.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“Oh Master, Let Me Walk With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80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Teach me Thy patience; still with Thee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closer, dearer company,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work that keeps faith sweet and strong,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trust that triumphs over wrong.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hope that sends a shining ray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Far down the future’s broadening way,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 peace that only Thou canst give,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With Thee, O Master, let me live.</a:t>
            </a:r>
          </a:p>
        </p:txBody>
      </p:sp>
    </p:spTree>
    <p:extLst>
      <p:ext uri="{BB962C8B-B14F-4D97-AF65-F5344CB8AC3E}">
        <p14:creationId xmlns:p14="http://schemas.microsoft.com/office/powerpoint/2010/main" val="99407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45</cp:revision>
  <dcterms:created xsi:type="dcterms:W3CDTF">2017-06-11T14:47:46Z</dcterms:created>
  <dcterms:modified xsi:type="dcterms:W3CDTF">2018-03-11T15:08:16Z</dcterms:modified>
</cp:coreProperties>
</file>