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“Brightly Beams Our Father’s Mercy”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516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Brightly beams our Father’s mercy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From His lighthouse evermore,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But to us He give the keeping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the lights along the shore.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the lower light be burning!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Send a gleam across the wave!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Some poor, fainting, struggling seaman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You may rescue, you may save.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“Brightly Beams Our Father’s Mercy”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516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Dark the night of sin has settled,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Loud the angry billows roar;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Eager eyes are watching, longing,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lights along the shore.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the lower light be burning!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Send a gleam across the wave!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Some poor, fainting, struggling seaman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You may rescue, you may save.</a:t>
            </a:r>
          </a:p>
        </p:txBody>
      </p:sp>
    </p:spTree>
    <p:extLst>
      <p:ext uri="{BB962C8B-B14F-4D97-AF65-F5344CB8AC3E}">
        <p14:creationId xmlns:p14="http://schemas.microsoft.com/office/powerpoint/2010/main" val="309865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“Brightly Beams Our Father’s Mercy”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516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Trim your feeble lamp, my brother;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Some poor sailor, tempest-tossed,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Trying now to make the harbor,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</a:t>
            </a:r>
            <a:r>
              <a:rPr lang="en-US" sz="3600">
                <a:solidFill>
                  <a:schemeClr val="bg1"/>
                </a:solidFill>
              </a:rPr>
              <a:t>the darkness may be lost.</a:t>
            </a:r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the lower light be burning!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Send a gleam across the wave!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Some poor, fainting, struggling seaman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You may rescue, you may save.</a:t>
            </a:r>
          </a:p>
        </p:txBody>
      </p:sp>
    </p:spTree>
    <p:extLst>
      <p:ext uri="{BB962C8B-B14F-4D97-AF65-F5344CB8AC3E}">
        <p14:creationId xmlns:p14="http://schemas.microsoft.com/office/powerpoint/2010/main" val="158333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188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38</cp:revision>
  <dcterms:created xsi:type="dcterms:W3CDTF">2017-06-11T14:47:46Z</dcterms:created>
  <dcterms:modified xsi:type="dcterms:W3CDTF">2018-02-18T22:48:14Z</dcterms:modified>
</cp:coreProperties>
</file>