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33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There’s an old, old path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the sun shines through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Life’s dark storm clouds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its home of blue,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this old, old path,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made strangely sweet,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touch divine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33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Find the old, old path,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‘Twill</a:t>
            </a:r>
            <a:r>
              <a:rPr lang="en-US" sz="3600" dirty="0">
                <a:solidFill>
                  <a:schemeClr val="bg1"/>
                </a:solidFill>
              </a:rPr>
              <a:t> be ever new,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walks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way with you,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this old, old path,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made strangely sweet,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touch divine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203853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33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this old, old path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my friends most dear,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 walk with them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angels near,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this old, old path,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made strangely sweet,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touch divine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29358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“There’s an Old, Old Path”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33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an old, old path,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Shadowed vales between,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Yet I fearless walk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</a:t>
            </a:r>
            <a:r>
              <a:rPr lang="en-US" sz="3600" dirty="0" err="1">
                <a:solidFill>
                  <a:schemeClr val="bg1"/>
                </a:solidFill>
              </a:rPr>
              <a:t>Nazerene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this old, old path,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made strangely sweet,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touch divine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blessed feet.</a:t>
            </a:r>
          </a:p>
        </p:txBody>
      </p:sp>
    </p:spTree>
    <p:extLst>
      <p:ext uri="{BB962C8B-B14F-4D97-AF65-F5344CB8AC3E}">
        <p14:creationId xmlns:p14="http://schemas.microsoft.com/office/powerpoint/2010/main" val="312556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57</cp:revision>
  <dcterms:created xsi:type="dcterms:W3CDTF">2017-06-11T14:47:46Z</dcterms:created>
  <dcterms:modified xsi:type="dcterms:W3CDTF">2018-02-18T17:42:06Z</dcterms:modified>
</cp:coreProperties>
</file>