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“Oh, for a Closer Walk with God”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9869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Oh, for a closer walk with God,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 calm and heavenly frame,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 light to shine upon the road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leads me to the Lamb!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Return, O holy dove, return,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Sweet messenger of rest!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hate the sins that made Thee mourn,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drove Thee from my breast.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“Oh, for a Closer Walk with God”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9869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 dearest idol I have known,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Whate’er that idol be,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Help me to tear it from Thy throne,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worship only Thee.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So shall my walk be close with God,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Calm and serene my frame;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So purer light shall mark the road</a:t>
            </a:r>
          </a:p>
          <a:p>
            <a:pPr algn="ctr"/>
            <a:r>
              <a:rPr lang="en-US" sz="3600">
                <a:solidFill>
                  <a:schemeClr val="bg1"/>
                </a:solidFill>
              </a:rPr>
              <a:t>That leads me to the Lamb.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062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133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39</cp:revision>
  <dcterms:created xsi:type="dcterms:W3CDTF">2017-06-11T14:47:46Z</dcterms:created>
  <dcterms:modified xsi:type="dcterms:W3CDTF">2018-02-18T16:49:58Z</dcterms:modified>
</cp:coreProperties>
</file>