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“Walk in the Light”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39869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Walk in the light; so shalt thou know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That fellowship of love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His Spirit only can bestow,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Who reigns in light above.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Walk in the light, and thou shalt find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Thy heart made truly His,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Who dwells in cloudless light enshrined,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Whom no darkness is.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“Walk in the Light”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39869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Walk in the light, and thou shalt own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Thy darkness passed away,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Because that light hath on thee shone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which is perfect day.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Walk in the light, and thine shall be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 path, though thorny, bright,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For God, by grace, shall dwell in thee,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God Himself is light.</a:t>
            </a:r>
          </a:p>
        </p:txBody>
      </p:sp>
    </p:spTree>
    <p:extLst>
      <p:ext uri="{BB962C8B-B14F-4D97-AF65-F5344CB8AC3E}">
        <p14:creationId xmlns:p14="http://schemas.microsoft.com/office/powerpoint/2010/main" val="4262029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126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36</cp:revision>
  <dcterms:created xsi:type="dcterms:W3CDTF">2017-06-11T14:47:46Z</dcterms:created>
  <dcterms:modified xsi:type="dcterms:W3CDTF">2018-02-18T17:05:25Z</dcterms:modified>
</cp:coreProperties>
</file>