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Need Thee Every Hour”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need Thee every hour, most gracious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tender voice like Thine can peace afford.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need Thee every hour, stay Thou nearby;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Temptations lose their power when Thou art night.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need Thee every hour; teach me Thy will,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Thy rich promises in me fulfill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need Thee every hour, most holy 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make </a:t>
            </a:r>
            <a:r>
              <a:rPr lang="en-US" sz="3600">
                <a:solidFill>
                  <a:schemeClr val="bg1"/>
                </a:solidFill>
              </a:rPr>
              <a:t>me Thine indeed</a:t>
            </a:r>
            <a:r>
              <a:rPr lang="en-US" sz="3600" dirty="0">
                <a:solidFill>
                  <a:schemeClr val="bg1"/>
                </a:solidFill>
              </a:rPr>
              <a:t>, Thou blessed Son.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38</cp:revision>
  <dcterms:created xsi:type="dcterms:W3CDTF">2017-06-11T14:47:46Z</dcterms:created>
  <dcterms:modified xsi:type="dcterms:W3CDTF">2018-02-18T16:52:21Z</dcterms:modified>
</cp:coreProperties>
</file>