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Grace and God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God of grace and God of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Thy people pour Thy power;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Thine ancient Church’s story;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her bud to glorious flower.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courage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facing of this hour,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facing of this hour.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Grace and God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Lo, the hosts of evil ‘round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Scorn Thy Christ, assail His ways!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Fears and doubts too long have bound 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Free our hearts to work and praise.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courage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living of these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living of these days.</a:t>
            </a:r>
          </a:p>
        </p:txBody>
      </p:sp>
    </p:spTree>
    <p:extLst>
      <p:ext uri="{BB962C8B-B14F-4D97-AF65-F5344CB8AC3E}">
        <p14:creationId xmlns:p14="http://schemas.microsoft.com/office/powerpoint/2010/main" val="94136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Grace and God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Cure Thy children’s warring madness;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Bend our pride to Thy control;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Shame our wanton, selfish gladness,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Rich in things and poor in soul.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courage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Lest we miss Thy kingdom’s goal;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Lest we miss Thy kingdom’s goal.</a:t>
            </a:r>
          </a:p>
        </p:txBody>
      </p:sp>
    </p:spTree>
    <p:extLst>
      <p:ext uri="{BB962C8B-B14F-4D97-AF65-F5344CB8AC3E}">
        <p14:creationId xmlns:p14="http://schemas.microsoft.com/office/powerpoint/2010/main" val="273087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of Grace and God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our feet in lofty places;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Gird out lives that they may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Armored with all Christ-like graces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fight to set men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courage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fail not man nor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fail not man nor Thee.</a:t>
            </a:r>
          </a:p>
        </p:txBody>
      </p:sp>
    </p:spTree>
    <p:extLst>
      <p:ext uri="{BB962C8B-B14F-4D97-AF65-F5344CB8AC3E}">
        <p14:creationId xmlns:p14="http://schemas.microsoft.com/office/powerpoint/2010/main" val="240285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2018-04-07T00:56:49Z</dcterms:modified>
</cp:coreProperties>
</file>