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“With My Substance I Will Honor”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With my substance I will honor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Redeemer and my Lord;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Were ten thousand worlds my manor,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were nothing to His word.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the heralds of salvation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abounding grace proclaim,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His friends of every station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Gladly join to spread His fame.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“With My Substance I Will Honor”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 His Kingdom now promoted,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the earth her Monarch know;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 my all to Him devoted;</a:t>
            </a:r>
          </a:p>
          <a:p>
            <a:pPr algn="ctr"/>
            <a:r>
              <a:rPr lang="en-US" sz="3600">
                <a:solidFill>
                  <a:schemeClr val="bg1"/>
                </a:solidFill>
              </a:rPr>
              <a:t>To </a:t>
            </a:r>
            <a:r>
              <a:rPr lang="en-US" sz="3600" dirty="0">
                <a:solidFill>
                  <a:schemeClr val="bg1"/>
                </a:solidFill>
              </a:rPr>
              <a:t>my Lord, my all I owe.</a:t>
            </a:r>
          </a:p>
        </p:txBody>
      </p:sp>
    </p:spTree>
    <p:extLst>
      <p:ext uri="{BB962C8B-B14F-4D97-AF65-F5344CB8AC3E}">
        <p14:creationId xmlns:p14="http://schemas.microsoft.com/office/powerpoint/2010/main" val="163807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94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37</cp:revision>
  <dcterms:created xsi:type="dcterms:W3CDTF">2017-06-11T14:47:46Z</dcterms:created>
  <dcterms:modified xsi:type="dcterms:W3CDTF">2018-03-18T15:02:24Z</dcterms:modified>
</cp:coreProperties>
</file>