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“When Holy Ghost Shall Come in Power”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85646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“When Holy Ghost shall come in power,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knowledge deep, profound,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Ye shall be witnesses of me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earth’s remotest bound.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Proclaim my words unto the world,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humble men and kings;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Bear witness of those things ye know,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peace my Spirit brings.”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“When Holy Ghost Shall Come in Power”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85646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Apostles, prophets, martyrs, saints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Have known Him, have confessed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Jesus Christ is King of Kings,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God’s Son, forever blessed.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Grant, Lord, we too may see and hear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know Thee as did they,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Then send us forth to testify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Christ, the living Way.</a:t>
            </a:r>
          </a:p>
        </p:txBody>
      </p:sp>
    </p:spTree>
    <p:extLst>
      <p:ext uri="{BB962C8B-B14F-4D97-AF65-F5344CB8AC3E}">
        <p14:creationId xmlns:p14="http://schemas.microsoft.com/office/powerpoint/2010/main" val="394382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“When Holy Ghost Shall Come in Power”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85646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We would not hide the gospel’s light,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But sensing man’s great need,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would be witnesses of Christ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life, in word, in deed.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Until Thy kingdom comes on Earth,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pledge our lives again;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‘Til</a:t>
            </a:r>
            <a:r>
              <a:rPr lang="en-US" sz="3600" dirty="0">
                <a:solidFill>
                  <a:schemeClr val="bg1"/>
                </a:solidFill>
              </a:rPr>
              <a:t> out of Zion light shall shine</a:t>
            </a:r>
          </a:p>
          <a:p>
            <a:pPr algn="ctr"/>
            <a:r>
              <a:rPr lang="en-US" sz="3600">
                <a:solidFill>
                  <a:schemeClr val="bg1"/>
                </a:solidFill>
              </a:rPr>
              <a:t>In witness to all men.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193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28</cp:revision>
  <dcterms:created xsi:type="dcterms:W3CDTF">2017-06-11T14:47:46Z</dcterms:created>
  <dcterms:modified xsi:type="dcterms:W3CDTF">2018-01-21T16:46:41Z</dcterms:modified>
</cp:coreProperties>
</file>