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God, Whose Presence Glows in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2668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God, whose presence glows in all—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Within, around us, and above!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word we bless, Thy name we call,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word is Truth whose name is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truth be with the heart believed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all who seek this sacred place;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power proclaimed, in peace receive,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spirits’ light Thy Spirit’s grace.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God, Whose Presence Glows in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2668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Thy love its holy influence pour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keep us meek and make us free,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throw its binding blessing more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Round each with all with Thee.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down its angels to our side,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in its calm upon each breast;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we would know no other guide,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can need no other rest.</a:t>
            </a:r>
          </a:p>
        </p:txBody>
      </p:sp>
    </p:spTree>
    <p:extLst>
      <p:ext uri="{BB962C8B-B14F-4D97-AF65-F5344CB8AC3E}">
        <p14:creationId xmlns:p14="http://schemas.microsoft.com/office/powerpoint/2010/main" val="223159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36</cp:revision>
  <dcterms:created xsi:type="dcterms:W3CDTF">2017-06-11T14:47:46Z</dcterms:created>
  <dcterms:modified xsi:type="dcterms:W3CDTF">2018-04-08T14:49:10Z</dcterms:modified>
</cp:coreProperties>
</file>