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a glorious thing to be in the light, in the light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Which the saints of old did see, the true light of God;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Revelation’s holy light is the light, is the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else is dark as night, save this light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in the light (in the light, in the light),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in the light,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Long the earth in darkness lay, without light, without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the darkness fled away before the light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has spoken from on high this, the light, this the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now bids the world come nigh to the light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in the light (in the light, in the light),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in the light,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240307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Prophets are restored again, in the light, in the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gospel gifts to men, in the light of God;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Blessings to the ancients given, in the light, in the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Are again received from heaven, in the light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in the light (in the light, in the light),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in the light,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78111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“What a Glorious Thing to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us keep our spirits pure, in the light, in the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unto the end endure in the light of God;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when Jesus comes again, in the light, in the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shall live and with Him reign, in </a:t>
            </a:r>
            <a:r>
              <a:rPr lang="en-US" sz="3600">
                <a:solidFill>
                  <a:schemeClr val="bg1"/>
                </a:solidFill>
              </a:rPr>
              <a:t>the light of God.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in the light (in the light, in the light),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in the light,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light of God.</a:t>
            </a:r>
          </a:p>
        </p:txBody>
      </p:sp>
    </p:spTree>
    <p:extLst>
      <p:ext uri="{BB962C8B-B14F-4D97-AF65-F5344CB8AC3E}">
        <p14:creationId xmlns:p14="http://schemas.microsoft.com/office/powerpoint/2010/main" val="348912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354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42</cp:revision>
  <dcterms:created xsi:type="dcterms:W3CDTF">2017-06-11T14:47:46Z</dcterms:created>
  <dcterms:modified xsi:type="dcterms:W3CDTF">2018-04-08T14:55:52Z</dcterms:modified>
</cp:coreProperties>
</file>