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May Not Be on a Mountain’s Height”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It may not be on the mountain’s height,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Or over the stormy sea,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may not be at the battle’s front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Lord will have need of me;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But, if, by a still small voice, He calls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paths that I may not know,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answer, dear Lord, with my hand in Thine,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“I’ll go where you want me to go.”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May Not Be on a Mountain’s Height”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467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I’ll go where You want me to go, dear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 mountain, or plain, or sea;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say what You want me to say, dear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be what you want me to be.</a:t>
            </a:r>
          </a:p>
        </p:txBody>
      </p:sp>
    </p:spTree>
    <p:extLst>
      <p:ext uri="{BB962C8B-B14F-4D97-AF65-F5344CB8AC3E}">
        <p14:creationId xmlns:p14="http://schemas.microsoft.com/office/powerpoint/2010/main" val="39005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May Not Be on a Mountain’s Height”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Perhaps today there are loving words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Which Jesus would have me speak;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 may be now in the paths of sin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Some wanderer whom I should seek.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 if Thou wilt be my guide,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dark and rugged the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voice shall echo the message sweet,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“I’ll say what you want me to say.”</a:t>
            </a:r>
          </a:p>
        </p:txBody>
      </p:sp>
    </p:spTree>
    <p:extLst>
      <p:ext uri="{BB962C8B-B14F-4D97-AF65-F5344CB8AC3E}">
        <p14:creationId xmlns:p14="http://schemas.microsoft.com/office/powerpoint/2010/main" val="379976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May Not Be on a Mountain’s Height”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467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I’ll go where You want me to go, dear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 mountain, or plain, or sea;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say what You want me to say, dear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be what you want me to be.</a:t>
            </a:r>
          </a:p>
        </p:txBody>
      </p:sp>
    </p:spTree>
    <p:extLst>
      <p:ext uri="{BB962C8B-B14F-4D97-AF65-F5344CB8AC3E}">
        <p14:creationId xmlns:p14="http://schemas.microsoft.com/office/powerpoint/2010/main" val="19441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May Not Be on a Mountain’s Height”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There’s surely somewhere a lowly place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earth’s harvest fields so wide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I may labor through life’s short day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Jesus, the Crucified.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trusting my all to Thy tender care,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knowing Thou </a:t>
            </a:r>
            <a:r>
              <a:rPr lang="en-US" sz="3600" dirty="0" err="1">
                <a:solidFill>
                  <a:schemeClr val="bg1"/>
                </a:solidFill>
              </a:rPr>
              <a:t>lovest</a:t>
            </a:r>
            <a:r>
              <a:rPr lang="en-US" sz="3600" dirty="0">
                <a:solidFill>
                  <a:schemeClr val="bg1"/>
                </a:solidFill>
              </a:rPr>
              <a:t>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do Thy will with a heart sincere;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be what you want me to be.</a:t>
            </a:r>
          </a:p>
        </p:txBody>
      </p:sp>
    </p:spTree>
    <p:extLst>
      <p:ext uri="{BB962C8B-B14F-4D97-AF65-F5344CB8AC3E}">
        <p14:creationId xmlns:p14="http://schemas.microsoft.com/office/powerpoint/2010/main" val="166010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May Not Be on a Mountain’s Height”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467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I’ll go where You want me to go, dear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 mountain, or plain, or sea;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say what You want me to say, dear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be what you want me to be.</a:t>
            </a:r>
          </a:p>
        </p:txBody>
      </p:sp>
    </p:spTree>
    <p:extLst>
      <p:ext uri="{BB962C8B-B14F-4D97-AF65-F5344CB8AC3E}">
        <p14:creationId xmlns:p14="http://schemas.microsoft.com/office/powerpoint/2010/main" val="302060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382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38</cp:revision>
  <dcterms:created xsi:type="dcterms:W3CDTF">2017-06-11T14:47:46Z</dcterms:created>
  <dcterms:modified xsi:type="dcterms:W3CDTF">2018-02-18T23:44:33Z</dcterms:modified>
</cp:coreProperties>
</file>