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Lord, ye heavens, adore Him;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angels, in the height;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Sun and moon, rejoice before Him;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 all ye stars and light.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Lord, for He hath spoken;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Worlds His mighty voice obeyed;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Laws which never shall be broken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their guidance hath He made.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Lord, for He is glorious;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Never shall His promise fail;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hath made His saints victorious;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 and death shall not prevail.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God of our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Hosts on high, His power proclaim;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Heaven and earth and all creation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Laud and magnify His name.</a:t>
            </a:r>
          </a:p>
        </p:txBody>
      </p:sp>
    </p:spTree>
    <p:extLst>
      <p:ext uri="{BB962C8B-B14F-4D97-AF65-F5344CB8AC3E}">
        <p14:creationId xmlns:p14="http://schemas.microsoft.com/office/powerpoint/2010/main" val="33352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23</cp:revision>
  <dcterms:created xsi:type="dcterms:W3CDTF">2017-06-11T14:47:46Z</dcterms:created>
  <dcterms:modified xsi:type="dcterms:W3CDTF">2018-03-18T14:59:01Z</dcterms:modified>
</cp:coreProperties>
</file>