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us pray for one another,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the day is fading fast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night is growing darker,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While the scourge goes flaming past;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can see it in the darkness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Closing ‘round our narrow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the snares are growing thicker;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are walking down time’s vista;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are very near the end;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us pray that God, the Father,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Will His guiding Spirit send.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Now the foe becomes more daring,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Knowing well the latter day;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‘Tis</a:t>
            </a:r>
            <a:r>
              <a:rPr lang="en-US" sz="3600" dirty="0">
                <a:solidFill>
                  <a:schemeClr val="bg1"/>
                </a:solidFill>
              </a:rPr>
              <a:t> the strength of His despairing;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13235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Pray in faith, and pray unceasing,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the God we love and trust,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our prayers are much availing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If we walk upright and just;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not weary of exhorting;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Heed the lesson of each day;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that we may be unwavering,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272672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“Let Us Pray for One Another”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580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It is waning on toward midnight;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Soon we’ll hear the watchman say,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“See, the Son of God is coming;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 and meet Him on the way!”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our lamps may then be burning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Bright enough to guide out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that we may share His glory,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each other let us pray.</a:t>
            </a:r>
          </a:p>
        </p:txBody>
      </p:sp>
    </p:spTree>
    <p:extLst>
      <p:ext uri="{BB962C8B-B14F-4D97-AF65-F5344CB8AC3E}">
        <p14:creationId xmlns:p14="http://schemas.microsoft.com/office/powerpoint/2010/main" val="199784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41</cp:revision>
  <dcterms:created xsi:type="dcterms:W3CDTF">2017-06-11T14:47:46Z</dcterms:created>
  <dcterms:modified xsi:type="dcterms:W3CDTF">2018-02-18T17:41:58Z</dcterms:modified>
</cp:coreProperties>
</file>