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9688"/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1828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bg1"/>
                </a:solidFill>
              </a:rPr>
              <a:t>Zarahemla Branch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CC6AED-DAF8-4AAB-84B6-F0682F7D944A}"/>
              </a:ext>
            </a:extLst>
          </p:cNvPr>
          <p:cNvSpPr/>
          <p:nvPr/>
        </p:nvSpPr>
        <p:spPr>
          <a:xfrm flipV="1">
            <a:off x="0" y="0"/>
            <a:ext cx="12192000" cy="601697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14E6B-B44C-4E94-8F09-16950680C490}"/>
              </a:ext>
            </a:extLst>
          </p:cNvPr>
          <p:cNvSpPr txBox="1"/>
          <p:nvPr/>
        </p:nvSpPr>
        <p:spPr>
          <a:xfrm>
            <a:off x="-6624" y="279957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 are experiencing technical difficulties.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will return shortly.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B1C0EE-8C72-4DFC-9AB3-D386827869D3}"/>
              </a:ext>
            </a:extLst>
          </p:cNvPr>
          <p:cNvSpPr txBox="1"/>
          <p:nvPr/>
        </p:nvSpPr>
        <p:spPr>
          <a:xfrm>
            <a:off x="3760764" y="829993"/>
            <a:ext cx="467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Zarahemla Branch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D0446-92CF-498D-8F1B-5BB468F47C58}"/>
              </a:ext>
            </a:extLst>
          </p:cNvPr>
          <p:cNvSpPr txBox="1"/>
          <p:nvPr/>
        </p:nvSpPr>
        <p:spPr>
          <a:xfrm>
            <a:off x="2511084" y="2065608"/>
            <a:ext cx="71698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We’ll be back at 9:00 AM CDT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Sunday School.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39D47-9001-4E99-8441-00A8EDA1708D}"/>
              </a:ext>
            </a:extLst>
          </p:cNvPr>
          <p:cNvSpPr txBox="1"/>
          <p:nvPr/>
        </p:nvSpPr>
        <p:spPr>
          <a:xfrm>
            <a:off x="2511084" y="4004606"/>
            <a:ext cx="7169833" cy="65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 for joining us!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B52D2-E406-4116-9FC5-FD821C000529}"/>
              </a:ext>
            </a:extLst>
          </p:cNvPr>
          <p:cNvSpPr/>
          <p:nvPr/>
        </p:nvSpPr>
        <p:spPr>
          <a:xfrm>
            <a:off x="0" y="6028007"/>
            <a:ext cx="12192000" cy="829993"/>
          </a:xfrm>
          <a:prstGeom prst="rect">
            <a:avLst/>
          </a:prstGeom>
          <a:gradFill>
            <a:gsLst>
              <a:gs pos="0">
                <a:srgbClr val="998675">
                  <a:alpha val="50000"/>
                </a:srgbClr>
              </a:gs>
              <a:gs pos="50000">
                <a:srgbClr val="A69688"/>
              </a:gs>
              <a:gs pos="100000">
                <a:srgbClr val="998675">
                  <a:alpha val="50000"/>
                </a:srgb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CDF13-5E1B-4F54-80B0-11777316C6AD}"/>
              </a:ext>
            </a:extLst>
          </p:cNvPr>
          <p:cNvSpPr txBox="1"/>
          <p:nvPr/>
        </p:nvSpPr>
        <p:spPr>
          <a:xfrm>
            <a:off x="2511084" y="6028007"/>
            <a:ext cx="7169833" cy="65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1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April 1, 2018</a:t>
            </a:r>
          </a:p>
        </p:txBody>
      </p:sp>
    </p:spTree>
    <p:extLst>
      <p:ext uri="{BB962C8B-B14F-4D97-AF65-F5344CB8AC3E}">
        <p14:creationId xmlns:p14="http://schemas.microsoft.com/office/powerpoint/2010/main" val="390928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31</cp:revision>
  <dcterms:created xsi:type="dcterms:W3CDTF">2017-06-11T14:47:46Z</dcterms:created>
  <dcterms:modified xsi:type="dcterms:W3CDTF">2018-04-01T14:13:21Z</dcterms:modified>
</cp:coreProperties>
</file>