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8" r:id="rId6"/>
    <p:sldId id="257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“Crown Him with Many Crowns”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Crown Him with many crowns,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Lamb upon His throne!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Hark, how the heav’nly anthem drowns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music but His own!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Awake, my soul, and sing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Of Him who died for thee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hail Him as thy matchless King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Through all eternity.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“Crown Him with Many Crowns”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Crown Him, the virgin’s Son,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God incarnate born,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Whose arm those crimson trophies won,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which now His brow adorn;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Fruit of the mystic rose,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as of that rose the stem;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root whence mercy every flows,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Babe of Bethlehem.</a:t>
            </a:r>
          </a:p>
        </p:txBody>
      </p:sp>
    </p:spTree>
    <p:extLst>
      <p:ext uri="{BB962C8B-B14F-4D97-AF65-F5344CB8AC3E}">
        <p14:creationId xmlns:p14="http://schemas.microsoft.com/office/powerpoint/2010/main" val="313882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“Crown Him with Many Crowns”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Crown Him the Son of God,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before the worlds began,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ye who tread where He hath trod,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crown Him the Son of Man;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every grief hath known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wrings the human breast,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takes and bears them for His own,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all in Him may rest.</a:t>
            </a:r>
          </a:p>
        </p:txBody>
      </p:sp>
    </p:spTree>
    <p:extLst>
      <p:ext uri="{BB962C8B-B14F-4D97-AF65-F5344CB8AC3E}">
        <p14:creationId xmlns:p14="http://schemas.microsoft.com/office/powerpoint/2010/main" val="377970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“Crown Him with Many Crowns”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Crown Him the Lord of Life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</a:t>
            </a:r>
            <a:r>
              <a:rPr lang="en-US" sz="3600">
                <a:solidFill>
                  <a:schemeClr val="bg1"/>
                </a:solidFill>
              </a:rPr>
              <a:t>triumphed o’er </a:t>
            </a:r>
            <a:r>
              <a:rPr lang="en-US" sz="3600" dirty="0">
                <a:solidFill>
                  <a:schemeClr val="bg1"/>
                </a:solidFill>
              </a:rPr>
              <a:t>the grave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rose victorious in the strife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those He came to save.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glories now we sing,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died and rose on high,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died eternal life to bring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lives that death may die.</a:t>
            </a:r>
          </a:p>
        </p:txBody>
      </p:sp>
    </p:spTree>
    <p:extLst>
      <p:ext uri="{BB962C8B-B14F-4D97-AF65-F5344CB8AC3E}">
        <p14:creationId xmlns:p14="http://schemas.microsoft.com/office/powerpoint/2010/main" val="374958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“Crown Him with Many Crowns”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Crown Him the Lord of peace,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Whose power a scepter sways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From pole to pole, that wars may cease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all be prayer and praise.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reign shall know no end,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round His pierced feet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Fair flowers of paradise extend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Their fragrance ever sweet.</a:t>
            </a:r>
          </a:p>
        </p:txBody>
      </p:sp>
    </p:spTree>
    <p:extLst>
      <p:ext uri="{BB962C8B-B14F-4D97-AF65-F5344CB8AC3E}">
        <p14:creationId xmlns:p14="http://schemas.microsoft.com/office/powerpoint/2010/main" val="315717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“Crown Him with Many Crowns”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Crown Him the Lord of Love,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Behold His hands and side!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Rich wounds yet visible above,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beauty glorified.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No angel in the sky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But glories in the sight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praises God with beaming eye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mystery so bright.</a:t>
            </a:r>
          </a:p>
        </p:txBody>
      </p:sp>
    </p:spTree>
    <p:extLst>
      <p:ext uri="{BB962C8B-B14F-4D97-AF65-F5344CB8AC3E}">
        <p14:creationId xmlns:p14="http://schemas.microsoft.com/office/powerpoint/2010/main" val="282018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“Crown Him with Many Crowns”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Crown Him the Lord of Heaven,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enthroned in worlds above,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Crown Him the King to whom is given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wonderous name of Love.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Crown Him with many crowns,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as thrones before Him fall;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Crown Him, ye kings, with many crowns,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He is King of all.</a:t>
            </a:r>
          </a:p>
        </p:txBody>
      </p:sp>
    </p:spTree>
    <p:extLst>
      <p:ext uri="{BB962C8B-B14F-4D97-AF65-F5344CB8AC3E}">
        <p14:creationId xmlns:p14="http://schemas.microsoft.com/office/powerpoint/2010/main" val="3453140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“Crown Him with Many Crowns”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Crown Him the Lord of Lords,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over all doth reign,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once on earth, the incarnate Word,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ransomed sinners slain,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Now lives in realms of light,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where saints with angels sing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Their songs before Him day and night,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Their God, Redeemer, King.</a:t>
            </a:r>
          </a:p>
        </p:txBody>
      </p:sp>
    </p:spTree>
    <p:extLst>
      <p:ext uri="{BB962C8B-B14F-4D97-AF65-F5344CB8AC3E}">
        <p14:creationId xmlns:p14="http://schemas.microsoft.com/office/powerpoint/2010/main" val="391013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“Crown Him with Many Crowns”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Crown Him the Lord of years,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Potentate of time,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Creator of the rolling spheres,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Ineffably sublime.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hail, Redeemer, hail!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Thou hast died for me;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Thy praise and </a:t>
            </a:r>
            <a:r>
              <a:rPr lang="en-US" sz="3600">
                <a:solidFill>
                  <a:schemeClr val="bg1"/>
                </a:solidFill>
              </a:rPr>
              <a:t>glory shall not fail</a:t>
            </a:r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Throughout eternity.</a:t>
            </a:r>
          </a:p>
        </p:txBody>
      </p:sp>
    </p:spTree>
    <p:extLst>
      <p:ext uri="{BB962C8B-B14F-4D97-AF65-F5344CB8AC3E}">
        <p14:creationId xmlns:p14="http://schemas.microsoft.com/office/powerpoint/2010/main" val="265695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515</Words>
  <Application>Microsoft Office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56</cp:revision>
  <dcterms:created xsi:type="dcterms:W3CDTF">2017-06-11T14:47:46Z</dcterms:created>
  <dcterms:modified xsi:type="dcterms:W3CDTF">2018-04-06T23:07:40Z</dcterms:modified>
</cp:coreProperties>
</file>