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with many crowns,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Lamb upon His throne!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how the heav’nly anthem drowns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music but His own!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Awake my soul and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Him who died for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hail Him as thy matchless King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all eternity.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Behold His hands and side!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Rich wounds yet visible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beauty glorified.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angel in the sky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glories in the sight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praises God with beaming eye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mystery so bright.</a:t>
            </a:r>
          </a:p>
        </p:txBody>
      </p:sp>
    </p:spTree>
    <p:extLst>
      <p:ext uri="{BB962C8B-B14F-4D97-AF65-F5344CB8AC3E}">
        <p14:creationId xmlns:p14="http://schemas.microsoft.com/office/powerpoint/2010/main" val="28201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Life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</a:t>
            </a:r>
            <a:r>
              <a:rPr lang="en-US" sz="3600">
                <a:solidFill>
                  <a:schemeClr val="bg1"/>
                </a:solidFill>
              </a:rPr>
              <a:t>triumphed o’er </a:t>
            </a:r>
            <a:r>
              <a:rPr lang="en-US" sz="3600" dirty="0">
                <a:solidFill>
                  <a:schemeClr val="bg1"/>
                </a:solidFill>
              </a:rPr>
              <a:t>the grave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rose victorious in the strife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those He came to save.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glories now we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died and rose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died eternal life to bring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lives that death may die.</a:t>
            </a:r>
          </a:p>
        </p:txBody>
      </p:sp>
    </p:spTree>
    <p:extLst>
      <p:ext uri="{BB962C8B-B14F-4D97-AF65-F5344CB8AC3E}">
        <p14:creationId xmlns:p14="http://schemas.microsoft.com/office/powerpoint/2010/main" val="315717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King of Kings,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reigns on David’s throne,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ransomed Jacob bows and sings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praise to Him alone.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vanquished every foe,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Saved Israel with His might,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glory now descends below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reign in peace and light.</a:t>
            </a:r>
          </a:p>
        </p:txBody>
      </p:sp>
    </p:spTree>
    <p:extLst>
      <p:ext uri="{BB962C8B-B14F-4D97-AF65-F5344CB8AC3E}">
        <p14:creationId xmlns:p14="http://schemas.microsoft.com/office/powerpoint/2010/main" val="265695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50</cp:revision>
  <dcterms:created xsi:type="dcterms:W3CDTF">2017-06-11T14:47:46Z</dcterms:created>
  <dcterms:modified xsi:type="dcterms:W3CDTF">2018-04-01T14:20:33Z</dcterms:modified>
</cp:coreProperties>
</file>