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“Jesus, Dying Saviour”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13368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Jesus, dying Saviour,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Wounded on the cross,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God’s appeasing favor—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Ransom for the lost—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Scourged with cruel intentions,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Beaten and betrayed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Bearing our transgressions,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Buries in the grave.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“Jesus, Dying Saviour”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13368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Jesus, dying Saviour,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Suffering for my sin,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Never did you waver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From your duty, grim.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Leaving Godly glory,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Burdened for our race,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Though despised and gory,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Dying in my place.</a:t>
            </a:r>
          </a:p>
        </p:txBody>
      </p:sp>
    </p:spTree>
    <p:extLst>
      <p:ext uri="{BB962C8B-B14F-4D97-AF65-F5344CB8AC3E}">
        <p14:creationId xmlns:p14="http://schemas.microsoft.com/office/powerpoint/2010/main" val="3304068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“Jesus, Dying Saviour”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13368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Save me dying Saviour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From life’s lonely fears.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May your sacred savor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Comfort all my tears.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Bless me in Thy union,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Wash me with Thy love,</a:t>
            </a:r>
          </a:p>
          <a:p>
            <a:pPr algn="ctr"/>
            <a:r>
              <a:rPr lang="en-US" sz="3600" dirty="0" err="1">
                <a:solidFill>
                  <a:schemeClr val="bg1"/>
                </a:solidFill>
              </a:rPr>
              <a:t>‘Til</a:t>
            </a:r>
            <a:r>
              <a:rPr lang="en-US" sz="3600" dirty="0">
                <a:solidFill>
                  <a:schemeClr val="bg1"/>
                </a:solidFill>
              </a:rPr>
              <a:t> your sweet communion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Makes us one above.</a:t>
            </a:r>
          </a:p>
        </p:txBody>
      </p:sp>
    </p:spTree>
    <p:extLst>
      <p:ext uri="{BB962C8B-B14F-4D97-AF65-F5344CB8AC3E}">
        <p14:creationId xmlns:p14="http://schemas.microsoft.com/office/powerpoint/2010/main" val="2152374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133</Words>
  <Application>Microsoft Office PowerPoint</Application>
  <PresentationFormat>Widescreen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Kevin McMilian</cp:lastModifiedBy>
  <cp:revision>26</cp:revision>
  <dcterms:created xsi:type="dcterms:W3CDTF">2017-06-11T14:47:46Z</dcterms:created>
  <dcterms:modified xsi:type="dcterms:W3CDTF">2018-04-01T14:19:14Z</dcterms:modified>
</cp:coreProperties>
</file>