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our blessed Redeemer!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Sing, O Earth; His wonderful love proclaim!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Hail Him, Hail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Highest archangels in glory!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Strength and honor give to His holy name!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Like a shepherd, Jesus </a:t>
            </a:r>
            <a:r>
              <a:rPr lang="en-US" sz="3600">
                <a:solidFill>
                  <a:schemeClr val="bg1"/>
                </a:solidFill>
              </a:rPr>
              <a:t>will guard </a:t>
            </a:r>
            <a:r>
              <a:rPr lang="en-US" sz="3600" dirty="0">
                <a:solidFill>
                  <a:schemeClr val="bg1"/>
                </a:solidFill>
              </a:rPr>
              <a:t>His children,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His arms, He carries them all day long.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of His excellent greatness;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in joyful song!</a:t>
            </a:r>
          </a:p>
        </p:txBody>
      </p:sp>
    </p:spTree>
    <p:extLst>
      <p:ext uri="{BB962C8B-B14F-4D97-AF65-F5344CB8AC3E}">
        <p14:creationId xmlns:p14="http://schemas.microsoft.com/office/powerpoint/2010/main" val="41333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our blessed Redeemer!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our sins, He suffered and bled and died.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He, our Rock,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hope of eternal salvation;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Hail Him, Hail Him– Jesus the Crucified!</a:t>
            </a:r>
          </a:p>
        </p:txBody>
      </p:sp>
    </p:spTree>
    <p:extLst>
      <p:ext uri="{BB962C8B-B14F-4D97-AF65-F5344CB8AC3E}">
        <p14:creationId xmlns:p14="http://schemas.microsoft.com/office/powerpoint/2010/main" val="396600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Sound His praises!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who bore our sorrows,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Love unbounded, wonderful, deep, and strong.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of His excellent greatness;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in joyful song!</a:t>
            </a:r>
          </a:p>
        </p:txBody>
      </p:sp>
    </p:spTree>
    <p:extLst>
      <p:ext uri="{BB962C8B-B14F-4D97-AF65-F5344CB8AC3E}">
        <p14:creationId xmlns:p14="http://schemas.microsoft.com/office/powerpoint/2010/main" val="369283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our blessed Redeemer!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Heavenly portals loud with hosannas ring!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Savior, reigneth forever and ever;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Him, Crown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Prophet and Priest and King!</a:t>
            </a:r>
          </a:p>
        </p:txBody>
      </p:sp>
    </p:spTree>
    <p:extLst>
      <p:ext uri="{BB962C8B-B14F-4D97-AF65-F5344CB8AC3E}">
        <p14:creationId xmlns:p14="http://schemas.microsoft.com/office/powerpoint/2010/main" val="423924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Christ is coming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over the world victorious,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Power and glory unto the Lord belong!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of His excellent greatness;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in joyful song!</a:t>
            </a:r>
          </a:p>
        </p:txBody>
      </p:sp>
    </p:spTree>
    <p:extLst>
      <p:ext uri="{BB962C8B-B14F-4D97-AF65-F5344CB8AC3E}">
        <p14:creationId xmlns:p14="http://schemas.microsoft.com/office/powerpoint/2010/main" val="26343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291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17</cp:revision>
  <dcterms:created xsi:type="dcterms:W3CDTF">2017-06-11T14:47:46Z</dcterms:created>
  <dcterms:modified xsi:type="dcterms:W3CDTF">2018-02-04T15:47:20Z</dcterms:modified>
</cp:coreProperties>
</file>