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“Blessed Assurance”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Blessed assurance, Jesus is mine!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what a foretaste of glory divine!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Heir of salvation, purchase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Born of His Spirit, washed in His blood.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“Blessed Assurance”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Perfect submission, perfect delight,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Visions of rapture now burst on my sight;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Angels descending, bring from above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Echoes of mercy, whispers of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long.</a:t>
            </a:r>
          </a:p>
        </p:txBody>
      </p:sp>
    </p:spTree>
    <p:extLst>
      <p:ext uri="{BB962C8B-B14F-4D97-AF65-F5344CB8AC3E}">
        <p14:creationId xmlns:p14="http://schemas.microsoft.com/office/powerpoint/2010/main" val="3783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“Blessed Assurance”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Perfect submission, all is at rest,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in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am happy and blest;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Watching and waiting, looking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Filled with His goodness, lost in His love.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This is my story, this is my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Praising my </a:t>
            </a:r>
            <a:r>
              <a:rPr lang="en-US" sz="3600" dirty="0" err="1">
                <a:solidFill>
                  <a:schemeClr val="bg1"/>
                </a:solidFill>
              </a:rPr>
              <a:t>Saviour</a:t>
            </a:r>
            <a:r>
              <a:rPr lang="en-US" sz="3600" dirty="0">
                <a:solidFill>
                  <a:schemeClr val="bg1"/>
                </a:solidFill>
              </a:rPr>
              <a:t> all the day long.</a:t>
            </a:r>
          </a:p>
        </p:txBody>
      </p:sp>
    </p:spTree>
    <p:extLst>
      <p:ext uri="{BB962C8B-B14F-4D97-AF65-F5344CB8AC3E}">
        <p14:creationId xmlns:p14="http://schemas.microsoft.com/office/powerpoint/2010/main" val="28432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22</cp:revision>
  <dcterms:created xsi:type="dcterms:W3CDTF">2017-06-11T14:47:46Z</dcterms:created>
  <dcterms:modified xsi:type="dcterms:W3CDTF">2018-02-18T16:52:28Z</dcterms:modified>
</cp:coreProperties>
</file>