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392-7954-487D-A842-961BA0D7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5464-CB6D-4CD1-9EFC-E6677958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CBD7-E620-4546-B946-3F930F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DF58-C58A-4EBC-9CD2-F9C3C6E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777-38B0-4F0C-A775-C5293FF6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FC52-0E20-4582-9471-606C181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BB36F-C72D-4E61-AE41-1E6666CD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7A46-E464-4C14-B408-DE0BCC7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6322-FA80-4B5B-96BB-78A37D5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49E2-6F51-4627-973D-BDB0907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B45A0-577A-43E0-85CF-13E2FA41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0EF-0AB6-492F-8317-06FD1115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978C-9368-4206-AE8D-88C630E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7A70-2738-47D4-BE51-4469BBB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D8C-E897-4999-8BB0-0C3E753A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86D-82E6-4539-BBC6-F3096F7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A0C7-84B8-40CC-A4C3-BCC6256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27F3-D6FE-431A-940D-0EB83254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4ED2-08C1-4287-BB91-D30F038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EE2A-7AA4-4257-960B-6B4AC1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04F-45BF-412E-A47A-910A4C4F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B0B-25C8-4164-BC17-66546570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5036-3F81-43B0-BA31-A8F0E930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0E1-AD3D-416B-B42E-8256880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D76-2D16-4635-8FAE-8E542AD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02D8-0C06-4C2A-B0B7-CEF668D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211-FC5D-440F-A6F3-1F794E1E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3623-C824-4AE7-8FB3-DCBD3A26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2B2C-4A67-41D4-816B-594F0C28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F54-460B-470A-B4E4-2CE48F0F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2A17-3453-41C2-8CDE-56CCA9B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6A7-2B32-4C38-98F5-963FD42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8CAA-FF30-4FB2-82BE-D3173486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BE99-442E-40F5-95D5-AB3BA530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CD15-DFE0-4DF4-AE09-89E3FA3A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2F35-1F7D-4290-A32D-37D8DE2E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AE28-F06B-4A0D-9DC7-535DD7C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CBFF-3E4C-48F6-9234-99F7E05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D6D6B-EA16-45CC-9AA7-8A635E9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92-B009-4DA5-9E6D-A5D6318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8CAA-7091-4A21-AD5A-641B2DD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9618-483D-4401-AEEB-45360B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3692-2F43-4017-B3C2-00DAE89B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49255-5496-4EEC-8479-5667AAB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A112-BC2C-419F-B19D-284071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1B73-7DA9-4DFE-8C8F-79B60005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707-5917-4B13-BD23-C481E4C3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B07F-5BAA-4C7A-B809-0772F7C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BD9F-F823-4210-B85B-51350FCF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34E0-C103-4597-A79E-1FCAAFA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D7E9-2044-4020-9A2E-66D9DC1A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3937-6F15-434D-8465-789CB42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605-8A50-4683-A08C-D2C1927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7E70F-FEB8-4AA5-BB43-D1448D36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EDE56-EBC7-4519-A6CF-7CB75439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FF09-7253-45C0-9EDD-AA0986DC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9315-3AA6-4288-8FA0-D2E3988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D253-E5F6-411A-AD29-5F04D72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912C8-5205-4041-93E1-8E47A47C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C574-8028-4068-BC91-D93FFBCB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3EB8-9220-4B3C-977B-5A5E906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6B18-0768-428F-A722-14F2AB9A0C3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1727-D2AB-4B52-B5BC-1847D6B5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60FA-A1E8-4333-8CA1-4CB08A18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4276578" y="4572000"/>
            <a:ext cx="7915422" cy="1659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This is a test to see how this looks on the screen</a:t>
            </a:r>
          </a:p>
          <a:p>
            <a:r>
              <a:rPr lang="en-US" sz="2000" dirty="0"/>
              <a:t>testing 1 2 3 This is a test to see how this looks on the screen</a:t>
            </a:r>
          </a:p>
          <a:p>
            <a:r>
              <a:rPr lang="en-US" sz="2000" dirty="0"/>
              <a:t>Testing This is a test to see how this looks on the screen</a:t>
            </a:r>
          </a:p>
          <a:p>
            <a:r>
              <a:rPr lang="en-US" sz="2000" dirty="0"/>
              <a:t>hello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8215532" y="4037427"/>
            <a:ext cx="3976468" cy="534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Jacob 3:1	</a:t>
            </a:r>
          </a:p>
        </p:txBody>
      </p:sp>
    </p:spTree>
    <p:extLst>
      <p:ext uri="{BB962C8B-B14F-4D97-AF65-F5344CB8AC3E}">
        <p14:creationId xmlns:p14="http://schemas.microsoft.com/office/powerpoint/2010/main" val="413215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</cp:revision>
  <dcterms:created xsi:type="dcterms:W3CDTF">2018-01-28T17:28:36Z</dcterms:created>
  <dcterms:modified xsi:type="dcterms:W3CDTF">2018-01-28T18:07:19Z</dcterms:modified>
</cp:coreProperties>
</file>