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296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O Thou King of Kings!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waited long for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healing in Thy wings,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set Thy people free;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Thou, desire of nations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67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make an end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cleanse the earth by fire;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righteousness bring 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saints may tune the lyre.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joy, 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joy, 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welcome in they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4578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67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Hosannas now shall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ransomed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glory echo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triumphal song;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29992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670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Hail! Prince of life and peace!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Thrice welcome to Thy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the chosen race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Lord and Savior own,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every tongue gives praise to thee</a:t>
            </a:r>
          </a:p>
        </p:txBody>
      </p:sp>
    </p:spTree>
    <p:extLst>
      <p:ext uri="{BB962C8B-B14F-4D97-AF65-F5344CB8AC3E}">
        <p14:creationId xmlns:p14="http://schemas.microsoft.com/office/powerpoint/2010/main" val="11896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27</cp:revision>
  <dcterms:created xsi:type="dcterms:W3CDTF">2017-06-11T14:47:46Z</dcterms:created>
  <dcterms:modified xsi:type="dcterms:W3CDTF">2018-03-04T13:52:59Z</dcterms:modified>
</cp:coreProperties>
</file>