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04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Rejoice, ye saints of latter days,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 up your heads and sing!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one accord unite to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everlasting King.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more in darkness need you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tread in error’s night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most high again has called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darkness into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04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Holy Spirit is sent down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in the days of old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bring to mind things that are past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things come to unfold.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rest upon us now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we’re assembled here,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consolation to our souls,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drooping spirits cheer.</a:t>
            </a:r>
          </a:p>
        </p:txBody>
      </p:sp>
    </p:spTree>
    <p:extLst>
      <p:ext uri="{BB962C8B-B14F-4D97-AF65-F5344CB8AC3E}">
        <p14:creationId xmlns:p14="http://schemas.microsoft.com/office/powerpoint/2010/main" val="17258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2615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ever guide our feet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ways of righteousness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 be accounted meet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dwell in blessedness.</a:t>
            </a:r>
          </a:p>
        </p:txBody>
      </p:sp>
    </p:spTree>
    <p:extLst>
      <p:ext uri="{BB962C8B-B14F-4D97-AF65-F5344CB8AC3E}">
        <p14:creationId xmlns:p14="http://schemas.microsoft.com/office/powerpoint/2010/main" val="61246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28</cp:revision>
  <dcterms:created xsi:type="dcterms:W3CDTF">2017-06-11T14:47:46Z</dcterms:created>
  <dcterms:modified xsi:type="dcterms:W3CDTF">2018-03-04T14:12:32Z</dcterms:modified>
</cp:coreProperties>
</file>