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A99A85"/>
    <a:srgbClr val="6A5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F062-4DF8-4CAB-A2BA-E01D1A0EE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7728B-DCCA-4B3A-B19F-5CC2525B3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256D6-9401-4CC3-92BE-829EC40C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8090-7E7B-453E-B980-4FB5B259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79038-A744-4A17-8A65-899CB1DF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0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A174-1FEF-4143-8417-94063450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06BCD-F7C5-4486-9C87-52C0B249A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309F9-942D-47F6-8F75-71FEA16A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8471D-978E-4F5C-AFBD-259CA844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E6F26-E6E9-412E-8609-3D6E28B1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C722E-0B33-4FE3-8D46-F2F466D40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F7618-4271-4E2A-8256-DDC0A8172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0F6F6-D68E-426A-9834-58895AEC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C05C-CAC7-4D1A-8926-FA2E5E0F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1109B-D2AC-40C0-85AF-F9C5B30B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9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4D68-0F83-4F0C-A707-9B9219AE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16BE-211F-4836-8C4E-D1B31F933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2325C-B5C2-47FA-8A91-1948CB44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D4EFE-0F06-4DFF-AEA3-6A1ABD6B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53716-D1B2-47F2-81CA-CD5978DD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3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1754-EA9A-4F55-BF3C-34D6783B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34E7A-B64B-477A-8BD1-FCEDC66C6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ABA1C-E831-42D8-B68A-99E88F0F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243FC-C988-4157-853A-5CBA63BF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780D7-1B39-463F-984D-EEFC0B73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5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DA70-6E53-4DF4-96CD-6E0F6CE8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CAA59-BC9F-4458-882F-EEDBC8D0D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14048-9D1B-4487-A4FF-42D93F81F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C475B-B6CA-4257-9F14-73B00D78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DA1F6-4F0A-42A2-9527-4594A9C5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F9AEE-65E6-44FF-B709-86347962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FC800C-061F-48E3-ABAD-84831C0A78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E9034D-8040-4EF2-8DFA-9BF89D32B9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333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6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321B-2CDB-4586-B231-A242A6CB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59A2B-5B04-409A-862C-89D1F3D13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410DA-F8EB-4209-83E1-19E5DC4C6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52560-9F82-4FD0-B06E-865E82642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3A96B-EEE7-4A7B-A717-6F7EDFEBC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9B494-7C97-40BB-A8A4-DE59774F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E09E8-F55E-431D-88F4-EA79616B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244B0-50C3-4821-B1C9-3724D89B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5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4F8C-77FE-4076-A384-56E76226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1ACC9-FBE3-40FB-847B-9C3F9B01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0B84E-3275-4D3E-938C-490F104C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3B70F-2A99-4C49-8F92-CBCF4E3D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5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F019A-7113-4869-9025-619AB066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58808-DD18-498D-A6B1-03EAC005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1833E-05B9-4884-9853-48D4527D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C60A-F244-4085-8A1F-17C30D490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F4439-0F00-4ECE-93BF-3BB30174A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4C40E-1195-4DEA-BC9D-F2F78764F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20EEB-52D7-4335-9478-C71A26A1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F7477-97D9-417E-9A63-CB7B8689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53497-FA71-4633-9243-3A084351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0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72D6-A85A-41F4-9A0B-0861426A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76DB7-E7F4-4A90-BF85-C44854FA8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14968-50B4-4AAD-A269-4CA3D7AFF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423FC-C19C-41E8-B31E-176C99A3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2F258-A4A2-4489-BECA-EE86B67C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4F629-95C9-4D60-8FBE-59542951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6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9E282-C49E-4522-8C79-3C9DFB34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989D2-04CC-441F-BEC1-921054558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1D807-9187-4E56-8702-264B1BE37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ADBE-F29A-4ACB-86A5-2945DAC5A70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1F0C5-AC90-432C-BB62-433BA997A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F487D-E7D3-4151-BE75-552C19E22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17D02E7-3F0D-4273-B382-1CB172C5868F}"/>
              </a:ext>
            </a:extLst>
          </p:cNvPr>
          <p:cNvGrpSpPr/>
          <p:nvPr/>
        </p:nvGrpSpPr>
        <p:grpSpPr>
          <a:xfrm>
            <a:off x="-258896" y="345232"/>
            <a:ext cx="12709793" cy="597160"/>
            <a:chOff x="0" y="37322"/>
            <a:chExt cx="12192000" cy="5971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3D64DA-DCEB-4AA2-B312-515F146861D8}"/>
                </a:ext>
              </a:extLst>
            </p:cNvPr>
            <p:cNvSpPr/>
            <p:nvPr/>
          </p:nvSpPr>
          <p:spPr>
            <a:xfrm>
              <a:off x="0" y="37322"/>
              <a:ext cx="12192000" cy="597160"/>
            </a:xfrm>
            <a:prstGeom prst="rect">
              <a:avLst/>
            </a:prstGeom>
            <a:solidFill>
              <a:srgbClr val="A99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6F85FF-5065-4709-8C26-12A905611F7A}"/>
                </a:ext>
              </a:extLst>
            </p:cNvPr>
            <p:cNvSpPr txBox="1"/>
            <p:nvPr/>
          </p:nvSpPr>
          <p:spPr>
            <a:xfrm>
              <a:off x="2475722" y="90521"/>
              <a:ext cx="72405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latin typeface="Pristina" panose="03060402040406080204" pitchFamily="66" charset="0"/>
                </a:rPr>
                <a:t>Zarahemla Branch</a:t>
              </a:r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B58BAA-1EBC-4E6E-80D7-CA6A89DE4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343"/>
            <a:ext cx="10515600" cy="150709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currently offline.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join us for Sunday Worship each Sunday at 10:30 AM CST.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894FBB-42B2-4E18-A40E-6A6A542B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822713"/>
            <a:ext cx="10515600" cy="3559526"/>
          </a:xfrm>
          <a:ln w="50800" cmpd="thickThin">
            <a:solidFill>
              <a:schemeClr val="bg1">
                <a:lumMod val="75000"/>
              </a:schemeClr>
            </a:solidFill>
          </a:ln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7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u="sng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Upcoming Broadcasts: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8D52B4-3D30-4B2F-B649-FBD618966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367714"/>
              </p:ext>
            </p:extLst>
          </p:nvPr>
        </p:nvGraphicFramePr>
        <p:xfrm>
          <a:off x="838199" y="3624318"/>
          <a:ext cx="10515600" cy="262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01366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291751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88532517"/>
                    </a:ext>
                  </a:extLst>
                </a:gridCol>
              </a:tblGrid>
              <a:tr h="473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Sun, 1/6/19</a:t>
                      </a:r>
                    </a:p>
                  </a:txBody>
                  <a:tcPr marL="45720" marR="45720" anchor="b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Sun, 12/30/18</a:t>
                      </a:r>
                    </a:p>
                  </a:txBody>
                  <a:tcPr marL="45720" marR="4572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Sun, 1/6/18</a:t>
                      </a:r>
                    </a:p>
                  </a:txBody>
                  <a:tcPr marL="45720" marR="4572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91071699"/>
                  </a:ext>
                </a:extLst>
              </a:tr>
              <a:tr h="473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10:30 AM CST • 16:30 PM UTC</a:t>
                      </a:r>
                    </a:p>
                  </a:txBody>
                  <a:tcPr marL="45720" marR="4572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10:30 AM CST • 16:30 PM UTC</a:t>
                      </a: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10:30 AM CST • 16:30 PM UTC</a:t>
                      </a: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7809018"/>
                  </a:ext>
                </a:extLst>
              </a:tr>
              <a:tr h="699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Elder Abraham Forth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u="sng" dirty="0">
                          <a:solidFill>
                            <a:schemeClr val="bg1"/>
                          </a:solidFill>
                        </a:rPr>
                        <a:t>Evening Service</a:t>
                      </a:r>
                      <a:endParaRPr lang="en-US" sz="1800" u="none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i="1" u="none" dirty="0">
                          <a:solidFill>
                            <a:schemeClr val="bg1"/>
                          </a:solidFill>
                        </a:rPr>
                        <a:t>Prayer Service for Zion</a:t>
                      </a:r>
                    </a:p>
                    <a:p>
                      <a:pPr algn="ctr"/>
                      <a:r>
                        <a:rPr lang="en-US" sz="1800" i="1" u="none" dirty="0">
                          <a:solidFill>
                            <a:schemeClr val="bg1"/>
                          </a:solidFill>
                        </a:rPr>
                        <a:t>(no broadcast)</a:t>
                      </a:r>
                      <a:endParaRPr lang="en-US" sz="2000" i="1" u="sng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Elder Dennis King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u="sng" dirty="0">
                          <a:solidFill>
                            <a:schemeClr val="bg1"/>
                          </a:solidFill>
                        </a:rPr>
                        <a:t>Evening Service</a:t>
                      </a:r>
                      <a:endParaRPr lang="en-US" sz="1800" u="none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i="1" u="none" dirty="0">
                          <a:solidFill>
                            <a:schemeClr val="bg1"/>
                          </a:solidFill>
                        </a:rPr>
                        <a:t>-- TBD --</a:t>
                      </a:r>
                      <a:endParaRPr lang="en-US" sz="2000" i="1" u="sng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Elder Charles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Zerr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u="sng" dirty="0">
                          <a:solidFill>
                            <a:schemeClr val="bg1"/>
                          </a:solidFill>
                        </a:rPr>
                        <a:t>Evening Service</a:t>
                      </a:r>
                      <a:endParaRPr lang="en-US" sz="1800" u="none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i="1" u="none" dirty="0">
                          <a:solidFill>
                            <a:schemeClr val="bg1"/>
                          </a:solidFill>
                        </a:rPr>
                        <a:t>Class: “The Restitution”</a:t>
                      </a:r>
                    </a:p>
                    <a:p>
                      <a:pPr algn="ctr"/>
                      <a:r>
                        <a:rPr lang="en-US" sz="1800" i="1" u="none" dirty="0">
                          <a:solidFill>
                            <a:schemeClr val="bg1"/>
                          </a:solidFill>
                        </a:rPr>
                        <a:t>(no broadcast)</a:t>
                      </a:r>
                      <a:endParaRPr lang="en-US" sz="2000" i="1" u="sng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35806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50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17D02E7-3F0D-4273-B382-1CB172C5868F}"/>
              </a:ext>
            </a:extLst>
          </p:cNvPr>
          <p:cNvGrpSpPr/>
          <p:nvPr/>
        </p:nvGrpSpPr>
        <p:grpSpPr>
          <a:xfrm>
            <a:off x="-258896" y="345232"/>
            <a:ext cx="12709793" cy="597160"/>
            <a:chOff x="0" y="37322"/>
            <a:chExt cx="12192000" cy="5971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3D64DA-DCEB-4AA2-B312-515F146861D8}"/>
                </a:ext>
              </a:extLst>
            </p:cNvPr>
            <p:cNvSpPr/>
            <p:nvPr/>
          </p:nvSpPr>
          <p:spPr>
            <a:xfrm>
              <a:off x="0" y="37322"/>
              <a:ext cx="12192000" cy="597160"/>
            </a:xfrm>
            <a:prstGeom prst="rect">
              <a:avLst/>
            </a:prstGeom>
            <a:solidFill>
              <a:srgbClr val="A99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6F85FF-5065-4709-8C26-12A905611F7A}"/>
                </a:ext>
              </a:extLst>
            </p:cNvPr>
            <p:cNvSpPr txBox="1"/>
            <p:nvPr/>
          </p:nvSpPr>
          <p:spPr>
            <a:xfrm>
              <a:off x="2475722" y="90521"/>
              <a:ext cx="72405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latin typeface="Pristina" panose="03060402040406080204" pitchFamily="66" charset="0"/>
                </a:rPr>
                <a:t>Zarahemla Branch</a:t>
              </a:r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B58BAA-1EBC-4E6E-80D7-CA6A89DE4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15619"/>
            <a:ext cx="5181600" cy="506662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currently offline.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join us for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Sunday Worship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Sunday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10:30 AM CDT.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894FBB-42B2-4E18-A40E-6A6A542B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15619"/>
            <a:ext cx="5181600" cy="5066620"/>
          </a:xfrm>
          <a:ln w="50800" cmpd="thickThin">
            <a:solidFill>
              <a:schemeClr val="bg1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sz="24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u="sng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Follow Us Online</a:t>
            </a:r>
          </a:p>
          <a:p>
            <a:pPr marL="0" indent="0" algn="ctr">
              <a:buNone/>
            </a:pPr>
            <a:endParaRPr lang="en-US" sz="24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Facebook: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facebook.com/</a:t>
            </a:r>
            <a:r>
              <a:rPr lang="en-US" sz="2000" u="sng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zarahemlabranch</a:t>
            </a:r>
            <a:endParaRPr lang="en-US" sz="20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Twitter: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twitter.com/</a:t>
            </a:r>
            <a:r>
              <a:rPr lang="en-US" sz="2000" u="sng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zarahemlabranch</a:t>
            </a:r>
            <a:endParaRPr lang="en-US" sz="20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Instagram: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instagram.com/</a:t>
            </a:r>
            <a:r>
              <a:rPr lang="en-US" sz="2000" u="sng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zarahemlabranch</a:t>
            </a:r>
            <a:endParaRPr lang="en-US" sz="20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20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16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81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23741</TotalTime>
  <Words>133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Pristina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Hannah Bezona</cp:lastModifiedBy>
  <cp:revision>101</cp:revision>
  <dcterms:created xsi:type="dcterms:W3CDTF">2017-11-03T19:52:53Z</dcterms:created>
  <dcterms:modified xsi:type="dcterms:W3CDTF">2019-01-03T22:42:46Z</dcterms:modified>
</cp:coreProperties>
</file>