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841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heaven are not too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praise may thither fly;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earth is not too low,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praises there may grow.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841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Church with psalms </a:t>
            </a:r>
            <a:r>
              <a:rPr lang="en-US" sz="3600">
                <a:solidFill>
                  <a:schemeClr val="bg1"/>
                </a:solidFill>
              </a:rPr>
              <a:t>must shout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door can keep them out,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But, above all, the heart must bear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longest part.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all the world in every corner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5403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2017-10-01T15:33:40Z</dcterms:modified>
</cp:coreProperties>
</file>