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97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God of the earth, the sky, the sea!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Maker of all above, below!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Creation lives and move in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present life through all doth flow.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give Thee thanks, Thy name we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Almighty Father, heavenly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97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Thy love is in the sunshine’s glow,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life is in the quickening air;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lightnings flash and storm winds blow,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is Thy power;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law is there.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give Thee thanks, Thy name we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Almighty Father, heavenly King.</a:t>
            </a:r>
          </a:p>
        </p:txBody>
      </p:sp>
    </p:spTree>
    <p:extLst>
      <p:ext uri="{BB962C8B-B14F-4D97-AF65-F5344CB8AC3E}">
        <p14:creationId xmlns:p14="http://schemas.microsoft.com/office/powerpoint/2010/main" val="384833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97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feel Thy calm at evening’s hour,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grandeur in the march of night;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when Thy morning breaks in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hear Thy word,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“Let there by light.”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give Thee thanks, Thy name we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Almighty Father, heavenly King.</a:t>
            </a:r>
          </a:p>
        </p:txBody>
      </p:sp>
    </p:spTree>
    <p:extLst>
      <p:ext uri="{BB962C8B-B14F-4D97-AF65-F5344CB8AC3E}">
        <p14:creationId xmlns:p14="http://schemas.microsoft.com/office/powerpoint/2010/main" val="131740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34</cp:revision>
  <dcterms:created xsi:type="dcterms:W3CDTF">2017-06-11T14:47:46Z</dcterms:created>
  <dcterms:modified xsi:type="dcterms:W3CDTF">2017-11-05T16:44:10Z</dcterms:modified>
</cp:coreProperties>
</file>