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“Glorious Things are Sung of Zion”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762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Glorious things are sun of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Enoch’s city seen of old,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Where the righteous, being perfect,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Walked with God in streets of gold;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Love and virtue, faith and wisdom,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Grace and gifts were all combined;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himself each loved his neighbor,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were of one heart and mind.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“Glorious Things are Sung of Zion”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762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Then the towers of Zion glittered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Like the sun in yonder sky,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wicked stood and trembled,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Filled with wonder and surprise.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their faith and works were perfect;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Lo, they followed their great head!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 the city went to heaven,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world said, “Zion’s fled!”</a:t>
            </a:r>
          </a:p>
        </p:txBody>
      </p:sp>
    </p:spTree>
    <p:extLst>
      <p:ext uri="{BB962C8B-B14F-4D97-AF65-F5344CB8AC3E}">
        <p14:creationId xmlns:p14="http://schemas.microsoft.com/office/powerpoint/2010/main" val="328103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“Glorious Things are Sung of Zion”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762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When the Lord returns with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they hear the watchman cry,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the saints will be united,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they’ll all see eye to eye;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they’ll mingle with the angels,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Lord will bless His own;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the Earth will be as heaven—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They shall know as they are known.</a:t>
            </a:r>
          </a:p>
        </p:txBody>
      </p:sp>
    </p:spTree>
    <p:extLst>
      <p:ext uri="{BB962C8B-B14F-4D97-AF65-F5344CB8AC3E}">
        <p14:creationId xmlns:p14="http://schemas.microsoft.com/office/powerpoint/2010/main" val="361204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47</cp:revision>
  <dcterms:created xsi:type="dcterms:W3CDTF">2017-06-11T14:47:46Z</dcterms:created>
  <dcterms:modified xsi:type="dcterms:W3CDTF">2017-10-08T14:53:52Z</dcterms:modified>
</cp:coreProperties>
</file>