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“Gracious Spirit, Dwell with 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5063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Gracious Spirit, dwell with 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myself would gracious be;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with words that help and heal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Would Thy life in mine reveal;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Truthful Spirit, dwell with 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myself would truthful be;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with wisdom kind and clear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Thy life in mine appear;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“Gracious Spirit, Dwell with 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5063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Tender Spirit, dwell with 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myself would tender be;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Shut my heart up like a flower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temptation’s darksome hour;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Holy Spirit, dwell with 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myself would holy be;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Separate from sin, I would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Choose and cherish </a:t>
            </a:r>
            <a:r>
              <a:rPr lang="en-US" sz="3600">
                <a:solidFill>
                  <a:schemeClr val="bg1"/>
                </a:solidFill>
              </a:rPr>
              <a:t>all things good;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78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48</cp:revision>
  <dcterms:created xsi:type="dcterms:W3CDTF">2017-06-11T14:47:46Z</dcterms:created>
  <dcterms:modified xsi:type="dcterms:W3CDTF">2017-10-29T15:36:23Z</dcterms:modified>
</cp:coreProperties>
</file>