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Spirit of God like a fire is burning;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latter-day glory begins to come forth;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of old are returning;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angels are coming to visit the Earth.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Lord is extending His saints’ understanding,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Restoring their judges and all as at first;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knowledge and power of God are expanding;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veil o’er the Earth is beginning to burst!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7110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call in our solemn </a:t>
            </a:r>
            <a:r>
              <a:rPr lang="en-US" sz="3600" dirty="0" err="1">
                <a:solidFill>
                  <a:schemeClr val="bg1"/>
                </a:solidFill>
              </a:rPr>
              <a:t>assembies</a:t>
            </a:r>
            <a:r>
              <a:rPr lang="en-US" sz="3600" dirty="0">
                <a:solidFill>
                  <a:schemeClr val="bg1"/>
                </a:solidFill>
              </a:rPr>
              <a:t>, in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spread forth the kingdom of heaven abroad,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through our faith may begin to inherit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and glories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041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blessed the day when the lamb and the lion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lie down together without any 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</a:t>
            </a:r>
            <a:r>
              <a:rPr lang="en-US" sz="3600" dirty="0" err="1">
                <a:solidFill>
                  <a:schemeClr val="bg1"/>
                </a:solidFill>
              </a:rPr>
              <a:t>Ephr’im</a:t>
            </a:r>
            <a:r>
              <a:rPr lang="en-US" sz="3600" dirty="0">
                <a:solidFill>
                  <a:schemeClr val="bg1"/>
                </a:solidFill>
              </a:rPr>
              <a:t> be crowned with his blessings in Zion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Jesus descends in </a:t>
            </a:r>
            <a:r>
              <a:rPr lang="en-US" sz="3600">
                <a:solidFill>
                  <a:schemeClr val="bg1"/>
                </a:solidFill>
              </a:rPr>
              <a:t>his chariots of fire.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404375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37</cp:revision>
  <dcterms:created xsi:type="dcterms:W3CDTF">2017-06-11T14:47:46Z</dcterms:created>
  <dcterms:modified xsi:type="dcterms:W3CDTF">2017-10-29T15:11:04Z</dcterms:modified>
</cp:coreProperties>
</file>