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“Joyful, Joyful We Adore Thee”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82279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Joyful, Joyful, we adore Thee,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God of glory, Lord of love;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Hearts unfold like flowers before Thee,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Hail Thee as the sun above.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Melt the clouds of sin and sadness;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Drive the dark of doubt away;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Giver of immortal gladness,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Fill us with the light of day!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“Joyful, Joyful We Adore Thee”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82279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All Thy works with joy surround Thee,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Earth and heaven reflect Thy rays,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Stars and angels sing around Thee,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Center of unbroken praise;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Field and forest, vale and mountain,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Blossoming meadow, flashing sea,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Chanting bird and flowing fountain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Call us to rejoice in Thee.</a:t>
            </a:r>
          </a:p>
        </p:txBody>
      </p:sp>
    </p:spTree>
    <p:extLst>
      <p:ext uri="{BB962C8B-B14F-4D97-AF65-F5344CB8AC3E}">
        <p14:creationId xmlns:p14="http://schemas.microsoft.com/office/powerpoint/2010/main" val="346957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“Joyful, Joyful We Adore Thee”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82279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Thou art giving and forgiving,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Ever blessing, ever blest,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Wellspring of the joy of living,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Ocean-depth of happy rest!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Thou our Father, Christ our brother,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All who live in love are Thine;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Teach us how to love each other,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Lift us to the joy divine.</a:t>
            </a:r>
          </a:p>
        </p:txBody>
      </p:sp>
    </p:spTree>
    <p:extLst>
      <p:ext uri="{BB962C8B-B14F-4D97-AF65-F5344CB8AC3E}">
        <p14:creationId xmlns:p14="http://schemas.microsoft.com/office/powerpoint/2010/main" val="1363115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“Joyful, Joyful We Adore Thee”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82279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Mortals, join the mighty chorus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Which the morning stars began;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Father-love is reigning o’er us,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Brother-love binds man to man.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Ever singing, march we onward,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Victors in the midst of strife;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Joyful music lifts us sunward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In the triumph song of life.</a:t>
            </a:r>
          </a:p>
        </p:txBody>
      </p:sp>
    </p:spTree>
    <p:extLst>
      <p:ext uri="{BB962C8B-B14F-4D97-AF65-F5344CB8AC3E}">
        <p14:creationId xmlns:p14="http://schemas.microsoft.com/office/powerpoint/2010/main" val="997721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248</Words>
  <Application>Microsoft Office PowerPoint</Application>
  <PresentationFormat>Widescreen</PresentationFormat>
  <Paragraphs>40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Kevin McMilian</cp:lastModifiedBy>
  <cp:revision>31</cp:revision>
  <dcterms:created xsi:type="dcterms:W3CDTF">2017-06-11T14:47:46Z</dcterms:created>
  <dcterms:modified xsi:type="dcterms:W3CDTF">2017-10-29T14:57:54Z</dcterms:modified>
</cp:coreProperties>
</file>