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“Come Sound His Praise Abroad”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7962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Come sound His praise abroad,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hymns of glory sing;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Jehovah is the sovereign God,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universal King.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formed the deeps unknown;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gave the seas their bound,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watery worlds are all His own,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all the solid ground.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“Come Sound His Praise Abroad”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7962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Come worship at His throne,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 bow before the Lord;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are His work, and not our own;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formed us by His word.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Today attend His voice,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Nor dare provoke His rod;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Come, like the people of His choice,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own </a:t>
            </a:r>
            <a:r>
              <a:rPr lang="en-US" sz="3600">
                <a:solidFill>
                  <a:schemeClr val="bg1"/>
                </a:solidFill>
              </a:rPr>
              <a:t>your gracious God.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6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17</cp:revision>
  <dcterms:created xsi:type="dcterms:W3CDTF">2017-06-11T14:47:46Z</dcterms:created>
  <dcterms:modified xsi:type="dcterms:W3CDTF">2017-10-01T15:28:17Z</dcterms:modified>
</cp:coreProperties>
</file>