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“Mine Eyes Have Seen the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9889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Mine eyes have seen the glory of the coming of the Lord;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 is trampling out the vintage where the grapes of wrath are stored;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 hath loosed the fateful lightning of His terrible sword;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His truth is marching on!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Glory, glory, hallelujah!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Glory, glory, hallelujah!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Glory, glory, hallelujah!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His truth is marching on!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“Mine Eyes Have Seen the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9889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 have seen Him in the watchfires of a hundred circling camps;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They have </a:t>
            </a:r>
            <a:r>
              <a:rPr lang="en-US" sz="3200" dirty="0" err="1">
                <a:solidFill>
                  <a:schemeClr val="bg1"/>
                </a:solidFill>
              </a:rPr>
              <a:t>builded</a:t>
            </a:r>
            <a:r>
              <a:rPr lang="en-US" sz="3200" dirty="0">
                <a:solidFill>
                  <a:schemeClr val="bg1"/>
                </a:solidFill>
              </a:rPr>
              <a:t> Him an altar in the evening dews and damps;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I can read His righteous sentence by the dim and flaring lamps,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His day is marching on!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Glory, glory, hallelujah!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Glory, glory, hallelujah!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Glory, glory, hallelujah!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His truth is marching on!</a:t>
            </a:r>
          </a:p>
        </p:txBody>
      </p:sp>
    </p:spTree>
    <p:extLst>
      <p:ext uri="{BB962C8B-B14F-4D97-AF65-F5344CB8AC3E}">
        <p14:creationId xmlns:p14="http://schemas.microsoft.com/office/powerpoint/2010/main" val="142331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“Mine Eyes Have Seen the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9889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He has sounded forth the trumpet that shall never call retreat;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 is sifting out the hearts of men before His judgement seat;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O be swift, my soul, to answer Him– be jubilant, my feet!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Our God is marching on!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Glory, glory, hallelujah!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Glory, glory, hallelujah!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Glory, glory, hallelujah!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His truth is marching on!</a:t>
            </a:r>
          </a:p>
        </p:txBody>
      </p:sp>
    </p:spTree>
    <p:extLst>
      <p:ext uri="{BB962C8B-B14F-4D97-AF65-F5344CB8AC3E}">
        <p14:creationId xmlns:p14="http://schemas.microsoft.com/office/powerpoint/2010/main" val="389317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“Mine Eyes Have Seen the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9889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In the beauty of the lilies, Christ was born across the sea,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With a glory of His bosom that transfigures you and me;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As He died to make men holy, let us die to make men free,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While God is marching on!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Glory, glory, hallelujah!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Glory, glory, hallelujah!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Glory, glory, hallelujah!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His truth is marching on!</a:t>
            </a:r>
          </a:p>
        </p:txBody>
      </p:sp>
    </p:spTree>
    <p:extLst>
      <p:ext uri="{BB962C8B-B14F-4D97-AF65-F5344CB8AC3E}">
        <p14:creationId xmlns:p14="http://schemas.microsoft.com/office/powerpoint/2010/main" val="36623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313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26</cp:revision>
  <dcterms:created xsi:type="dcterms:W3CDTF">2017-06-11T14:47:46Z</dcterms:created>
  <dcterms:modified xsi:type="dcterms:W3CDTF">2017-11-12T17:30:47Z</dcterms:modified>
</cp:coreProperties>
</file>